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2" autoAdjust="0"/>
  </p:normalViewPr>
  <p:slideViewPr>
    <p:cSldViewPr snapToGrid="0">
      <p:cViewPr varScale="1">
        <p:scale>
          <a:sx n="19" d="100"/>
          <a:sy n="19" d="100"/>
        </p:scale>
        <p:origin x="63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9866D-2AD6-48C3-8326-B1F5E863901E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094D8-333D-486E-9739-174257105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21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6637" rtl="0" eaLnBrk="1" latinLnBrk="0" hangingPunct="1">
      <a:defRPr sz="1767" kern="1200">
        <a:solidFill>
          <a:schemeClr val="tx1"/>
        </a:solidFill>
        <a:latin typeface="+mn-lt"/>
        <a:ea typeface="+mn-ea"/>
        <a:cs typeface="+mn-cs"/>
      </a:defRPr>
    </a:lvl1pPr>
    <a:lvl2pPr marL="673318" algn="l" defTabSz="1346637" rtl="0" eaLnBrk="1" latinLnBrk="0" hangingPunct="1">
      <a:defRPr sz="1767" kern="1200">
        <a:solidFill>
          <a:schemeClr val="tx1"/>
        </a:solidFill>
        <a:latin typeface="+mn-lt"/>
        <a:ea typeface="+mn-ea"/>
        <a:cs typeface="+mn-cs"/>
      </a:defRPr>
    </a:lvl2pPr>
    <a:lvl3pPr marL="1346637" algn="l" defTabSz="1346637" rtl="0" eaLnBrk="1" latinLnBrk="0" hangingPunct="1">
      <a:defRPr sz="1767" kern="1200">
        <a:solidFill>
          <a:schemeClr val="tx1"/>
        </a:solidFill>
        <a:latin typeface="+mn-lt"/>
        <a:ea typeface="+mn-ea"/>
        <a:cs typeface="+mn-cs"/>
      </a:defRPr>
    </a:lvl3pPr>
    <a:lvl4pPr marL="2019955" algn="l" defTabSz="1346637" rtl="0" eaLnBrk="1" latinLnBrk="0" hangingPunct="1">
      <a:defRPr sz="1767" kern="1200">
        <a:solidFill>
          <a:schemeClr val="tx1"/>
        </a:solidFill>
        <a:latin typeface="+mn-lt"/>
        <a:ea typeface="+mn-ea"/>
        <a:cs typeface="+mn-cs"/>
      </a:defRPr>
    </a:lvl4pPr>
    <a:lvl5pPr marL="2693274" algn="l" defTabSz="1346637" rtl="0" eaLnBrk="1" latinLnBrk="0" hangingPunct="1">
      <a:defRPr sz="1767" kern="1200">
        <a:solidFill>
          <a:schemeClr val="tx1"/>
        </a:solidFill>
        <a:latin typeface="+mn-lt"/>
        <a:ea typeface="+mn-ea"/>
        <a:cs typeface="+mn-cs"/>
      </a:defRPr>
    </a:lvl5pPr>
    <a:lvl6pPr marL="3366592" algn="l" defTabSz="1346637" rtl="0" eaLnBrk="1" latinLnBrk="0" hangingPunct="1">
      <a:defRPr sz="1767" kern="1200">
        <a:solidFill>
          <a:schemeClr val="tx1"/>
        </a:solidFill>
        <a:latin typeface="+mn-lt"/>
        <a:ea typeface="+mn-ea"/>
        <a:cs typeface="+mn-cs"/>
      </a:defRPr>
    </a:lvl6pPr>
    <a:lvl7pPr marL="4039911" algn="l" defTabSz="1346637" rtl="0" eaLnBrk="1" latinLnBrk="0" hangingPunct="1">
      <a:defRPr sz="1767" kern="1200">
        <a:solidFill>
          <a:schemeClr val="tx1"/>
        </a:solidFill>
        <a:latin typeface="+mn-lt"/>
        <a:ea typeface="+mn-ea"/>
        <a:cs typeface="+mn-cs"/>
      </a:defRPr>
    </a:lvl7pPr>
    <a:lvl8pPr marL="4713229" algn="l" defTabSz="1346637" rtl="0" eaLnBrk="1" latinLnBrk="0" hangingPunct="1">
      <a:defRPr sz="1767" kern="1200">
        <a:solidFill>
          <a:schemeClr val="tx1"/>
        </a:solidFill>
        <a:latin typeface="+mn-lt"/>
        <a:ea typeface="+mn-ea"/>
        <a:cs typeface="+mn-cs"/>
      </a:defRPr>
    </a:lvl8pPr>
    <a:lvl9pPr marL="5386548" algn="l" defTabSz="1346637" rtl="0" eaLnBrk="1" latinLnBrk="0" hangingPunct="1">
      <a:defRPr sz="17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094D8-333D-486E-9739-174257105B4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44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094D8-333D-486E-9739-174257105B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75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094D8-333D-486E-9739-174257105B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26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094D8-333D-486E-9739-174257105B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43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094D8-333D-486E-9739-174257105B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3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718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3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0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5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82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9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23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99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20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40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81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6E51A-56E8-46D3-80D8-0B0FB5C435F3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CDDB2-557A-4503-A911-B8829CC14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22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50" Type="http://schemas.openxmlformats.org/officeDocument/2006/relationships/image" Target="../media/image5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9" Type="http://schemas.openxmlformats.org/officeDocument/2006/relationships/image" Target="../media/image37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png"/><Relationship Id="rId8" Type="http://schemas.openxmlformats.org/officeDocument/2006/relationships/image" Target="../media/image16.png"/><Relationship Id="rId51" Type="http://schemas.openxmlformats.org/officeDocument/2006/relationships/image" Target="../media/image59.png"/><Relationship Id="rId3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46" Type="http://schemas.openxmlformats.org/officeDocument/2006/relationships/image" Target="../media/image54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8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6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8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6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3402C20-2640-4B7B-892A-A4F67DC9D895}"/>
              </a:ext>
            </a:extLst>
          </p:cNvPr>
          <p:cNvGrpSpPr/>
          <p:nvPr/>
        </p:nvGrpSpPr>
        <p:grpSpPr>
          <a:xfrm>
            <a:off x="0" y="6920484"/>
            <a:ext cx="29621712" cy="10299801"/>
            <a:chOff x="-8747" y="6754229"/>
            <a:chExt cx="29621712" cy="1029980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18DFB63-F943-42E0-8842-1F4553B49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47" y="8774030"/>
              <a:ext cx="10350000" cy="828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92679DB-B64F-4A09-AC25-03D11C11B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109" y="8712475"/>
              <a:ext cx="10350000" cy="82800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8A47377-1CBF-4D17-B6AB-C47C0C1CE20B}"/>
                </a:ext>
              </a:extLst>
            </p:cNvPr>
            <p:cNvSpPr txBox="1"/>
            <p:nvPr/>
          </p:nvSpPr>
          <p:spPr>
            <a:xfrm>
              <a:off x="9746783" y="6754229"/>
              <a:ext cx="110850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7200" dirty="0"/>
                <a:t>Resonance in Circular Cavity</a:t>
              </a:r>
              <a:endParaRPr lang="zh-CN" altLang="en-US" sz="66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8A9D65D-4C38-48C2-BD2D-5CF41F62DA76}"/>
                </a:ext>
              </a:extLst>
            </p:cNvPr>
            <p:cNvSpPr txBox="1"/>
            <p:nvPr/>
          </p:nvSpPr>
          <p:spPr>
            <a:xfrm>
              <a:off x="3245006" y="8097379"/>
              <a:ext cx="48061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4800" dirty="0"/>
                <a:t>Simulation in CST</a:t>
              </a:r>
              <a:endParaRPr lang="zh-CN" altLang="en-US" sz="480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07BC919-39E6-4375-8228-9D2C487161D3}"/>
                </a:ext>
              </a:extLst>
            </p:cNvPr>
            <p:cNvSpPr txBox="1"/>
            <p:nvPr/>
          </p:nvSpPr>
          <p:spPr>
            <a:xfrm>
              <a:off x="12244037" y="8097379"/>
              <a:ext cx="60905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5400" dirty="0"/>
                <a:t>Experiment by </a:t>
              </a:r>
              <a:r>
                <a:rPr lang="en-CA" altLang="zh-CN" sz="5400" dirty="0" err="1"/>
                <a:t>Dr.Yu</a:t>
              </a:r>
              <a:endParaRPr lang="zh-CN" altLang="en-US" sz="5400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686216-D443-43FF-8495-E0E2D4AB4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2964" y="8712475"/>
              <a:ext cx="10350001" cy="828000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392221E-BBD2-459D-9852-CF90AF2515DD}"/>
                </a:ext>
              </a:extLst>
            </p:cNvPr>
            <p:cNvSpPr txBox="1"/>
            <p:nvPr/>
          </p:nvSpPr>
          <p:spPr>
            <a:xfrm>
              <a:off x="22258521" y="8097379"/>
              <a:ext cx="4358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5400" dirty="0"/>
                <a:t>Result analysis</a:t>
              </a:r>
              <a:endParaRPr lang="zh-CN" altLang="en-US" sz="54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585A21A-E790-4E0E-B827-000CCDD3D924}"/>
              </a:ext>
            </a:extLst>
          </p:cNvPr>
          <p:cNvGrpSpPr/>
          <p:nvPr/>
        </p:nvGrpSpPr>
        <p:grpSpPr>
          <a:xfrm>
            <a:off x="260542" y="17773826"/>
            <a:ext cx="29100627" cy="10711433"/>
            <a:chOff x="256285" y="15870459"/>
            <a:chExt cx="29100627" cy="107114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23BBEC4-2D74-462B-8127-A71A64DCA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85" y="18301892"/>
              <a:ext cx="10093715" cy="8280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7B45DC9-2DA1-460E-8775-E5CB344751BD}"/>
                </a:ext>
              </a:extLst>
            </p:cNvPr>
            <p:cNvSpPr txBox="1"/>
            <p:nvPr/>
          </p:nvSpPr>
          <p:spPr>
            <a:xfrm>
              <a:off x="2771938" y="17470895"/>
              <a:ext cx="48061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4800" dirty="0"/>
                <a:t>Simulation in CST</a:t>
              </a:r>
              <a:endParaRPr lang="zh-CN" altLang="en-US" sz="48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F1AB278-A1F2-4F74-AB6D-5900E1B3BA1A}"/>
                </a:ext>
              </a:extLst>
            </p:cNvPr>
            <p:cNvSpPr txBox="1"/>
            <p:nvPr/>
          </p:nvSpPr>
          <p:spPr>
            <a:xfrm>
              <a:off x="12581431" y="17470895"/>
              <a:ext cx="54332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4800" dirty="0"/>
                <a:t>Experiment by </a:t>
              </a:r>
              <a:r>
                <a:rPr lang="en-CA" altLang="zh-CN" sz="4800" dirty="0" err="1"/>
                <a:t>Dr.Yu</a:t>
              </a:r>
              <a:endParaRPr lang="zh-CN" altLang="en-US" sz="4800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1169C8D-6ACC-43E5-8143-32449719CC6E}"/>
                </a:ext>
              </a:extLst>
            </p:cNvPr>
            <p:cNvSpPr txBox="1"/>
            <p:nvPr/>
          </p:nvSpPr>
          <p:spPr>
            <a:xfrm>
              <a:off x="8780904" y="15870459"/>
              <a:ext cx="130343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7200" dirty="0"/>
                <a:t>Anti-Resonance in Circular Cavity</a:t>
              </a:r>
              <a:endParaRPr lang="zh-CN" altLang="en-US" sz="6600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73A883E-12C0-45C8-B90F-EB0D459FB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856" y="18301892"/>
              <a:ext cx="10001534" cy="828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50F5DE7-B409-4387-B0E6-9D72E0C4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1711" y="18301892"/>
              <a:ext cx="10085201" cy="828000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2741905-F26C-4763-B98A-77D6C3D5AC21}"/>
                </a:ext>
              </a:extLst>
            </p:cNvPr>
            <p:cNvSpPr txBox="1"/>
            <p:nvPr/>
          </p:nvSpPr>
          <p:spPr>
            <a:xfrm>
              <a:off x="22134868" y="17378562"/>
              <a:ext cx="4358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5400" dirty="0"/>
                <a:t>Result analysis</a:t>
              </a:r>
              <a:endParaRPr lang="zh-CN" altLang="en-US" sz="5400" dirty="0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B1D7DAC-287C-421E-9B79-ADD098DB71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893" y="8725299"/>
            <a:ext cx="10767870" cy="828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7FEA549-7D46-4F1E-8967-300F34031C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281" y="20165574"/>
            <a:ext cx="10437093" cy="82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B106D65-728E-484B-9563-E56154F855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507" y="110997"/>
            <a:ext cx="5612698" cy="666666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8EBD46A-2017-4EEB-8153-9487D8B788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732" y="1704163"/>
            <a:ext cx="6011286" cy="664868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B3B3585-93D8-42DA-B1A0-21F10C53F5DF}"/>
              </a:ext>
            </a:extLst>
          </p:cNvPr>
          <p:cNvSpPr txBox="1"/>
          <p:nvPr/>
        </p:nvSpPr>
        <p:spPr>
          <a:xfrm rot="20817697">
            <a:off x="10521995" y="4151340"/>
            <a:ext cx="2008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0800" dirty="0">
                <a:sym typeface="Wingdings" panose="05000000000000000000" pitchFamily="2" charset="2"/>
              </a:rPr>
              <a:t> </a:t>
            </a:r>
            <a:endParaRPr lang="zh-CN" altLang="en-US" sz="108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C688B4-18C3-4EE6-AFE3-CBB6F69A6A05}"/>
              </a:ext>
            </a:extLst>
          </p:cNvPr>
          <p:cNvSpPr txBox="1"/>
          <p:nvPr/>
        </p:nvSpPr>
        <p:spPr>
          <a:xfrm rot="21002168">
            <a:off x="17126205" y="3051213"/>
            <a:ext cx="2008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0800" dirty="0">
                <a:sym typeface="Wingdings" panose="05000000000000000000" pitchFamily="2" charset="2"/>
              </a:rPr>
              <a:t> </a:t>
            </a:r>
            <a:endParaRPr lang="zh-CN" altLang="en-US" sz="108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5A306FB-09EA-4D7A-BB82-2C5F08B4F3EF}"/>
              </a:ext>
            </a:extLst>
          </p:cNvPr>
          <p:cNvSpPr txBox="1"/>
          <p:nvPr/>
        </p:nvSpPr>
        <p:spPr>
          <a:xfrm rot="3984609">
            <a:off x="33533558" y="741951"/>
            <a:ext cx="2008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>
                <a:sym typeface="Wingdings" panose="05000000000000000000" pitchFamily="2" charset="2"/>
              </a:rPr>
              <a:t> </a:t>
            </a:r>
            <a:endParaRPr lang="zh-CN" altLang="en-US" sz="108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9637E92-AD26-4A33-AE63-F926751EF593}"/>
              </a:ext>
            </a:extLst>
          </p:cNvPr>
          <p:cNvSpPr txBox="1"/>
          <p:nvPr/>
        </p:nvSpPr>
        <p:spPr>
          <a:xfrm rot="14797235">
            <a:off x="35360524" y="1297120"/>
            <a:ext cx="2008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0800" dirty="0">
                <a:sym typeface="Wingdings" panose="05000000000000000000" pitchFamily="2" charset="2"/>
              </a:rPr>
              <a:t> </a:t>
            </a:r>
            <a:endParaRPr lang="zh-CN" altLang="en-US" sz="108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AFCCA5F-5514-405E-BA4D-A667D398DC89}"/>
              </a:ext>
            </a:extLst>
          </p:cNvPr>
          <p:cNvSpPr txBox="1"/>
          <p:nvPr/>
        </p:nvSpPr>
        <p:spPr>
          <a:xfrm>
            <a:off x="6260759" y="3008858"/>
            <a:ext cx="48590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8000" dirty="0"/>
              <a:t>Port setup</a:t>
            </a:r>
            <a:r>
              <a:rPr lang="zh-CN" altLang="en-US" sz="8000" dirty="0"/>
              <a:t> </a:t>
            </a:r>
            <a:r>
              <a:rPr lang="en-CA" altLang="zh-CN" sz="8000" dirty="0"/>
              <a:t>: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7D5C658-0577-4F66-B42E-EB2E89B2404F}"/>
              </a:ext>
            </a:extLst>
          </p:cNvPr>
          <p:cNvSpPr txBox="1"/>
          <p:nvPr/>
        </p:nvSpPr>
        <p:spPr>
          <a:xfrm>
            <a:off x="28647710" y="3285628"/>
            <a:ext cx="48590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8000" dirty="0"/>
              <a:t>Port setup</a:t>
            </a:r>
            <a:r>
              <a:rPr lang="zh-CN" altLang="en-US" sz="8000" dirty="0"/>
              <a:t> </a:t>
            </a:r>
            <a:r>
              <a:rPr lang="en-CA" altLang="zh-CN" sz="8000" dirty="0"/>
              <a:t>: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184D53D-7A90-49CA-9E23-C8C44B5D650B}"/>
              </a:ext>
            </a:extLst>
          </p:cNvPr>
          <p:cNvCxnSpPr>
            <a:cxnSpLocks/>
          </p:cNvCxnSpPr>
          <p:nvPr/>
        </p:nvCxnSpPr>
        <p:spPr>
          <a:xfrm>
            <a:off x="29746403" y="8120813"/>
            <a:ext cx="0" cy="21763442"/>
          </a:xfrm>
          <a:prstGeom prst="line">
            <a:avLst/>
          </a:prstGeom>
          <a:ln w="1270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157DCCB6-9F72-485F-B6CA-2D6A2615F74F}"/>
              </a:ext>
            </a:extLst>
          </p:cNvPr>
          <p:cNvSpPr txBox="1"/>
          <p:nvPr/>
        </p:nvSpPr>
        <p:spPr>
          <a:xfrm>
            <a:off x="35016765" y="19374261"/>
            <a:ext cx="4806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4800" dirty="0"/>
              <a:t>Simulation in CST</a:t>
            </a:r>
            <a:endParaRPr lang="zh-CN" altLang="en-US" sz="48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F0AFBF0-A852-47B6-B616-48BDA3C0E671}"/>
              </a:ext>
            </a:extLst>
          </p:cNvPr>
          <p:cNvSpPr txBox="1"/>
          <p:nvPr/>
        </p:nvSpPr>
        <p:spPr>
          <a:xfrm>
            <a:off x="35165630" y="8102710"/>
            <a:ext cx="4806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4800" dirty="0"/>
              <a:t>Simulation in CST</a:t>
            </a:r>
            <a:endParaRPr lang="zh-CN" altLang="en-US" sz="4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C364277-B574-45E2-9F82-57FFCA3DA4AE}"/>
              </a:ext>
            </a:extLst>
          </p:cNvPr>
          <p:cNvSpPr/>
          <p:nvPr/>
        </p:nvSpPr>
        <p:spPr>
          <a:xfrm rot="16200000">
            <a:off x="29180295" y="11858436"/>
            <a:ext cx="384752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6600" dirty="0"/>
              <a:t>Resonance</a:t>
            </a:r>
            <a:endParaRPr lang="zh-CN" altLang="en-US" sz="66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BCA691-75B1-4A83-BDA5-2F9A90B2A84E}"/>
              </a:ext>
            </a:extLst>
          </p:cNvPr>
          <p:cNvSpPr/>
          <p:nvPr/>
        </p:nvSpPr>
        <p:spPr>
          <a:xfrm rot="16200000">
            <a:off x="28286621" y="23618149"/>
            <a:ext cx="56348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6600" dirty="0"/>
              <a:t>Anti-Resonance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31189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A2016B-08F2-4AC9-8F09-253200C3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614672" cy="302752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079CF0-E209-4592-B9F1-F0B0B707193D}"/>
              </a:ext>
            </a:extLst>
          </p:cNvPr>
          <p:cNvSpPr txBox="1"/>
          <p:nvPr/>
        </p:nvSpPr>
        <p:spPr>
          <a:xfrm>
            <a:off x="11895960" y="25021310"/>
            <a:ext cx="2190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7200" dirty="0"/>
              <a:t>TE</a:t>
            </a:r>
            <a:r>
              <a:rPr lang="en-CA" altLang="zh-CN" sz="7200" baseline="-25000" dirty="0"/>
              <a:t>111</a:t>
            </a:r>
            <a:endParaRPr lang="zh-CN" altLang="en-US" sz="7200" baseline="-25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AC7647-1AC8-4EC1-8E39-BE453A2D2651}"/>
              </a:ext>
            </a:extLst>
          </p:cNvPr>
          <p:cNvSpPr txBox="1"/>
          <p:nvPr/>
        </p:nvSpPr>
        <p:spPr>
          <a:xfrm>
            <a:off x="11756307" y="18814473"/>
            <a:ext cx="2561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7200" b="1" dirty="0">
                <a:solidFill>
                  <a:srgbClr val="FF0000"/>
                </a:solidFill>
              </a:rPr>
              <a:t>TM</a:t>
            </a:r>
            <a:r>
              <a:rPr lang="en-CA" altLang="zh-CN" sz="7200" b="1" baseline="-25000" dirty="0">
                <a:solidFill>
                  <a:srgbClr val="FF0000"/>
                </a:solidFill>
              </a:rPr>
              <a:t>011</a:t>
            </a:r>
            <a:endParaRPr lang="zh-CN" altLang="en-US" sz="7200" b="1" baseline="-250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5063E9-1D08-4558-B409-730D183BF536}"/>
              </a:ext>
            </a:extLst>
          </p:cNvPr>
          <p:cNvSpPr txBox="1"/>
          <p:nvPr/>
        </p:nvSpPr>
        <p:spPr>
          <a:xfrm>
            <a:off x="11884547" y="17345891"/>
            <a:ext cx="2213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7200" dirty="0"/>
              <a:t>TE</a:t>
            </a:r>
            <a:r>
              <a:rPr lang="en-CA" altLang="zh-CN" sz="7200" baseline="-25000" dirty="0"/>
              <a:t>112</a:t>
            </a:r>
            <a:endParaRPr lang="zh-CN" altLang="en-US" sz="7200" baseline="-25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034E4A-CCD0-447E-8041-0C029C6C7583}"/>
              </a:ext>
            </a:extLst>
          </p:cNvPr>
          <p:cNvSpPr txBox="1"/>
          <p:nvPr/>
        </p:nvSpPr>
        <p:spPr>
          <a:xfrm>
            <a:off x="11744893" y="12607636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7200" dirty="0"/>
              <a:t>TM</a:t>
            </a:r>
            <a:r>
              <a:rPr lang="en-CA" altLang="zh-CN" sz="7200" baseline="-25000" dirty="0"/>
              <a:t>012</a:t>
            </a:r>
            <a:endParaRPr lang="zh-CN" altLang="en-US" sz="7200" baseline="-25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6CDA33-2A3F-409D-ABD7-8C759D1023F0}"/>
              </a:ext>
            </a:extLst>
          </p:cNvPr>
          <p:cNvSpPr txBox="1"/>
          <p:nvPr/>
        </p:nvSpPr>
        <p:spPr>
          <a:xfrm>
            <a:off x="11884547" y="10574816"/>
            <a:ext cx="2213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7200" dirty="0"/>
              <a:t>TE</a:t>
            </a:r>
            <a:r>
              <a:rPr lang="en-CA" altLang="zh-CN" sz="7200" baseline="-25000" dirty="0"/>
              <a:t>211</a:t>
            </a:r>
            <a:endParaRPr lang="zh-CN" altLang="en-US" sz="7200" baseline="-25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A59DA3-B516-49B3-83CB-3B0180F3DBD6}"/>
              </a:ext>
            </a:extLst>
          </p:cNvPr>
          <p:cNvSpPr txBox="1"/>
          <p:nvPr/>
        </p:nvSpPr>
        <p:spPr>
          <a:xfrm>
            <a:off x="11884547" y="8980599"/>
            <a:ext cx="2213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7200" dirty="0"/>
              <a:t>TE</a:t>
            </a:r>
            <a:r>
              <a:rPr lang="en-CA" altLang="zh-CN" sz="7200" baseline="-25000" dirty="0"/>
              <a:t>113</a:t>
            </a:r>
            <a:endParaRPr lang="zh-CN" altLang="en-US" sz="7200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F75603-B911-4453-A741-C82501103649}"/>
              </a:ext>
            </a:extLst>
          </p:cNvPr>
          <p:cNvSpPr txBox="1"/>
          <p:nvPr/>
        </p:nvSpPr>
        <p:spPr>
          <a:xfrm>
            <a:off x="11873133" y="6186053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7200" dirty="0"/>
              <a:t>TE</a:t>
            </a:r>
            <a:r>
              <a:rPr lang="en-CA" altLang="zh-CN" sz="7200" baseline="-25000" dirty="0"/>
              <a:t>212</a:t>
            </a:r>
            <a:endParaRPr lang="zh-CN" altLang="en-US" sz="7200" baseline="-25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F61674-5C76-465A-8CCC-64806CF987C4}"/>
              </a:ext>
            </a:extLst>
          </p:cNvPr>
          <p:cNvSpPr txBox="1"/>
          <p:nvPr/>
        </p:nvSpPr>
        <p:spPr>
          <a:xfrm>
            <a:off x="11744893" y="4499697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7200" dirty="0"/>
              <a:t>TM</a:t>
            </a:r>
            <a:r>
              <a:rPr lang="en-CA" altLang="zh-CN" sz="7200" baseline="-25000" dirty="0"/>
              <a:t>013</a:t>
            </a:r>
            <a:endParaRPr lang="zh-CN" altLang="en-US" sz="7200" baseline="-25000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94C6309-D20A-42FE-AD34-91EBD7F106B6}"/>
              </a:ext>
            </a:extLst>
          </p:cNvPr>
          <p:cNvGrpSpPr/>
          <p:nvPr/>
        </p:nvGrpSpPr>
        <p:grpSpPr>
          <a:xfrm>
            <a:off x="17555662" y="7890719"/>
            <a:ext cx="24082040" cy="3637386"/>
            <a:chOff x="17556630" y="7362808"/>
            <a:chExt cx="24082040" cy="363738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2FA9550-4269-4E78-9F3D-2B64E8ED6399}"/>
                </a:ext>
              </a:extLst>
            </p:cNvPr>
            <p:cNvGrpSpPr/>
            <p:nvPr/>
          </p:nvGrpSpPr>
          <p:grpSpPr>
            <a:xfrm>
              <a:off x="17556630" y="7362808"/>
              <a:ext cx="11535753" cy="3623574"/>
              <a:chOff x="17556630" y="7362808"/>
              <a:chExt cx="11535753" cy="362357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A3FCE705-C0AB-45C0-A56F-4F7E8086B9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51" r="30726"/>
              <a:stretch/>
            </p:blipFill>
            <p:spPr>
              <a:xfrm>
                <a:off x="17556630" y="7386382"/>
                <a:ext cx="3845251" cy="360000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CAF96F0F-F822-4446-8D17-76916AF2F8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51" r="30726"/>
              <a:stretch/>
            </p:blipFill>
            <p:spPr>
              <a:xfrm>
                <a:off x="21401881" y="7362808"/>
                <a:ext cx="3845251" cy="360000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BAED2BDC-300C-4D0A-BEA4-D0B7D578E9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51" r="30726"/>
              <a:stretch/>
            </p:blipFill>
            <p:spPr>
              <a:xfrm>
                <a:off x="25247132" y="7386382"/>
                <a:ext cx="3845251" cy="3600000"/>
              </a:xfrm>
              <a:prstGeom prst="rect">
                <a:avLst/>
              </a:prstGeom>
            </p:spPr>
          </p:pic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F356DDC-B200-4528-8AE4-16F5E248C0BB}"/>
                </a:ext>
              </a:extLst>
            </p:cNvPr>
            <p:cNvGrpSpPr/>
            <p:nvPr/>
          </p:nvGrpSpPr>
          <p:grpSpPr>
            <a:xfrm>
              <a:off x="33871105" y="7393288"/>
              <a:ext cx="7767565" cy="3606906"/>
              <a:chOff x="33871105" y="7386382"/>
              <a:chExt cx="7767565" cy="3606906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DC0B3141-0918-468B-B25F-DB103ABD7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0" r="30571"/>
              <a:stretch/>
            </p:blipFill>
            <p:spPr>
              <a:xfrm>
                <a:off x="33871105" y="7393288"/>
                <a:ext cx="3883783" cy="36000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8F29D546-4DEE-4B8E-B3FC-28D2741806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0" r="30571"/>
              <a:stretch/>
            </p:blipFill>
            <p:spPr>
              <a:xfrm>
                <a:off x="37754887" y="7386382"/>
                <a:ext cx="3883783" cy="3600000"/>
              </a:xfrm>
              <a:prstGeom prst="rect">
                <a:avLst/>
              </a:prstGeom>
            </p:spPr>
          </p:pic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F96BD75-4F93-4CF2-8DF1-294CBE37B183}"/>
              </a:ext>
            </a:extLst>
          </p:cNvPr>
          <p:cNvGrpSpPr/>
          <p:nvPr/>
        </p:nvGrpSpPr>
        <p:grpSpPr>
          <a:xfrm>
            <a:off x="17555662" y="4129717"/>
            <a:ext cx="23838656" cy="3600000"/>
            <a:chOff x="17556630" y="3381569"/>
            <a:chExt cx="23838656" cy="360000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72BCD11-C7ED-4397-9515-69D051CB5025}"/>
                </a:ext>
              </a:extLst>
            </p:cNvPr>
            <p:cNvGrpSpPr/>
            <p:nvPr/>
          </p:nvGrpSpPr>
          <p:grpSpPr>
            <a:xfrm>
              <a:off x="17556630" y="3381569"/>
              <a:ext cx="11489861" cy="3600000"/>
              <a:chOff x="17556630" y="3381569"/>
              <a:chExt cx="11489861" cy="3600000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51A5379C-B48E-4D26-8E53-96FEF14019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06" r="30726"/>
              <a:stretch/>
            </p:blipFill>
            <p:spPr>
              <a:xfrm>
                <a:off x="21386816" y="3381569"/>
                <a:ext cx="3829839" cy="36000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57A9DD16-726C-41B1-B174-0486DFCEBE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06" r="30726"/>
              <a:stretch/>
            </p:blipFill>
            <p:spPr>
              <a:xfrm>
                <a:off x="25216652" y="3381569"/>
                <a:ext cx="3829839" cy="3600000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7B4E3B12-5014-40BB-9AC4-008AF19CCA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06" r="30726"/>
              <a:stretch/>
            </p:blipFill>
            <p:spPr>
              <a:xfrm>
                <a:off x="17556630" y="3381569"/>
                <a:ext cx="3829838" cy="3600000"/>
              </a:xfrm>
              <a:prstGeom prst="rect">
                <a:avLst/>
              </a:prstGeom>
            </p:spPr>
          </p:pic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2FC925F-7EAC-42DC-B8D6-9FC4EE98E0E6}"/>
                </a:ext>
              </a:extLst>
            </p:cNvPr>
            <p:cNvGrpSpPr/>
            <p:nvPr/>
          </p:nvGrpSpPr>
          <p:grpSpPr>
            <a:xfrm>
              <a:off x="29987323" y="3381569"/>
              <a:ext cx="11407963" cy="3600000"/>
              <a:chOff x="29987323" y="3381569"/>
              <a:chExt cx="11407963" cy="3600000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59998439-6BB9-4F76-8145-789F824D8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06" r="30880"/>
              <a:stretch/>
            </p:blipFill>
            <p:spPr>
              <a:xfrm>
                <a:off x="37580859" y="3381569"/>
                <a:ext cx="3814427" cy="3600000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713B5F0E-A498-42AA-B259-8AB2672E2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06" r="30880"/>
              <a:stretch/>
            </p:blipFill>
            <p:spPr>
              <a:xfrm>
                <a:off x="33766433" y="3381569"/>
                <a:ext cx="3814427" cy="360000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6B4A510D-4631-47E0-A7DA-6F1B4DD3C4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06" r="30880"/>
              <a:stretch/>
            </p:blipFill>
            <p:spPr>
              <a:xfrm>
                <a:off x="29987323" y="3381569"/>
                <a:ext cx="3814426" cy="3600000"/>
              </a:xfrm>
              <a:prstGeom prst="rect">
                <a:avLst/>
              </a:prstGeom>
            </p:spPr>
          </p:pic>
        </p:grp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B9F515B-40D1-4D77-8CDE-A060FEAA1723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 flipV="1">
            <a:off x="14109643" y="5929717"/>
            <a:ext cx="3446019" cy="856501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FB39191-84D6-4137-91CF-C747999B1402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14098230" y="9580764"/>
            <a:ext cx="3457432" cy="133529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3B15695-8F33-4D5B-885D-244FA545C7BB}"/>
              </a:ext>
            </a:extLst>
          </p:cNvPr>
          <p:cNvGrpSpPr/>
          <p:nvPr/>
        </p:nvGrpSpPr>
        <p:grpSpPr>
          <a:xfrm>
            <a:off x="17555662" y="15450109"/>
            <a:ext cx="24055072" cy="3601649"/>
            <a:chOff x="17552777" y="11379115"/>
            <a:chExt cx="24055072" cy="3601649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0D53614-AC60-4C53-B2AE-C37286D15D09}"/>
                </a:ext>
              </a:extLst>
            </p:cNvPr>
            <p:cNvGrpSpPr/>
            <p:nvPr/>
          </p:nvGrpSpPr>
          <p:grpSpPr>
            <a:xfrm>
              <a:off x="17552777" y="11379115"/>
              <a:ext cx="11508782" cy="3601649"/>
              <a:chOff x="17552777" y="11379115"/>
              <a:chExt cx="11508782" cy="3601649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E5B43F6-B942-4316-B3D4-D1ED944DDA7A}"/>
                  </a:ext>
                </a:extLst>
              </p:cNvPr>
              <p:cNvGrpSpPr/>
              <p:nvPr/>
            </p:nvGrpSpPr>
            <p:grpSpPr>
              <a:xfrm>
                <a:off x="21386468" y="11379115"/>
                <a:ext cx="7675091" cy="3601649"/>
                <a:chOff x="21386468" y="11379115"/>
                <a:chExt cx="7675091" cy="3601649"/>
              </a:xfrm>
            </p:grpSpPr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AFE1449D-BA09-4C53-BAFF-22C3D55EC6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29" r="30726"/>
                <a:stretch/>
              </p:blipFill>
              <p:spPr>
                <a:xfrm>
                  <a:off x="21386468" y="11380764"/>
                  <a:ext cx="3837547" cy="3600000"/>
                </a:xfrm>
                <a:prstGeom prst="rect">
                  <a:avLst/>
                </a:prstGeom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1BCBCA9B-B961-4676-9E97-D63662BDF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29" r="30726"/>
                <a:stretch/>
              </p:blipFill>
              <p:spPr>
                <a:xfrm>
                  <a:off x="25224012" y="11379115"/>
                  <a:ext cx="3837547" cy="3600000"/>
                </a:xfrm>
                <a:prstGeom prst="rect">
                  <a:avLst/>
                </a:prstGeom>
              </p:spPr>
            </p:pic>
          </p:grp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32808F80-8D7B-451A-80A0-F6F34D8FD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29" r="30725"/>
              <a:stretch/>
            </p:blipFill>
            <p:spPr>
              <a:xfrm>
                <a:off x="17552777" y="11379115"/>
                <a:ext cx="3837544" cy="3600000"/>
              </a:xfrm>
              <a:prstGeom prst="rect">
                <a:avLst/>
              </a:prstGeom>
            </p:spPr>
          </p:pic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B24E9BCC-75BA-4A03-8310-5D09435BA4BD}"/>
                </a:ext>
              </a:extLst>
            </p:cNvPr>
            <p:cNvGrpSpPr/>
            <p:nvPr/>
          </p:nvGrpSpPr>
          <p:grpSpPr>
            <a:xfrm>
              <a:off x="29987323" y="11379115"/>
              <a:ext cx="11620526" cy="3600000"/>
              <a:chOff x="29987323" y="11379115"/>
              <a:chExt cx="11620526" cy="3600000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2861139A-90F5-4E37-BF4F-00344C9D72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5" r="30570"/>
              <a:stretch/>
            </p:blipFill>
            <p:spPr>
              <a:xfrm>
                <a:off x="33871105" y="11379115"/>
                <a:ext cx="3868372" cy="3600000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C4EF79B-DB53-4B4E-9CF0-6BEE7479C1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5" r="30570"/>
              <a:stretch/>
            </p:blipFill>
            <p:spPr>
              <a:xfrm>
                <a:off x="37739477" y="11379115"/>
                <a:ext cx="3868372" cy="3600000"/>
              </a:xfrm>
              <a:prstGeom prst="rect">
                <a:avLst/>
              </a:prstGeom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DBB3738A-BDB6-4068-9819-83D08127D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5" r="30570"/>
              <a:stretch/>
            </p:blipFill>
            <p:spPr>
              <a:xfrm>
                <a:off x="29987323" y="11379115"/>
                <a:ext cx="3868368" cy="3600000"/>
              </a:xfrm>
              <a:prstGeom prst="rect">
                <a:avLst/>
              </a:prstGeom>
            </p:spPr>
          </p:pic>
        </p:grp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3EB781B8-7F1C-4D0F-B78C-55F6552ED7BB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>
            <a:off x="14237883" y="13207801"/>
            <a:ext cx="3317779" cy="4042308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654031D-552A-436F-8B70-A40839E77191}"/>
              </a:ext>
            </a:extLst>
          </p:cNvPr>
          <p:cNvGrpSpPr/>
          <p:nvPr/>
        </p:nvGrpSpPr>
        <p:grpSpPr>
          <a:xfrm>
            <a:off x="17555662" y="11689107"/>
            <a:ext cx="23927933" cy="3600000"/>
            <a:chOff x="17548905" y="15397071"/>
            <a:chExt cx="23927933" cy="3600000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D642DB6-F76C-4ED7-97BF-2BC13518BB0F}"/>
                </a:ext>
              </a:extLst>
            </p:cNvPr>
            <p:cNvGrpSpPr/>
            <p:nvPr/>
          </p:nvGrpSpPr>
          <p:grpSpPr>
            <a:xfrm>
              <a:off x="17548905" y="15397071"/>
              <a:ext cx="11558927" cy="3600000"/>
              <a:chOff x="17548905" y="15397071"/>
              <a:chExt cx="11558927" cy="3600000"/>
            </a:xfrm>
          </p:grpSpPr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189F2CB0-A00D-49AD-9FB2-E5BDF5CCD7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4" r="30649"/>
              <a:stretch/>
            </p:blipFill>
            <p:spPr>
              <a:xfrm>
                <a:off x="21386468" y="15397071"/>
                <a:ext cx="3860700" cy="3600000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88F75ADC-C600-4E16-8089-FCE61C1F81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4" r="30649"/>
              <a:stretch/>
            </p:blipFill>
            <p:spPr>
              <a:xfrm>
                <a:off x="25247132" y="15397071"/>
                <a:ext cx="3860700" cy="3600000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155E4A8D-6860-4C08-B9C8-2C21E0048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4" r="30648"/>
              <a:stretch/>
            </p:blipFill>
            <p:spPr>
              <a:xfrm>
                <a:off x="17548905" y="15397071"/>
                <a:ext cx="3860700" cy="3600000"/>
              </a:xfrm>
              <a:prstGeom prst="rect">
                <a:avLst/>
              </a:prstGeom>
            </p:spPr>
          </p:pic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F98F3A0-A9C4-47BB-988F-65C72FE03EF2}"/>
                </a:ext>
              </a:extLst>
            </p:cNvPr>
            <p:cNvGrpSpPr/>
            <p:nvPr/>
          </p:nvGrpSpPr>
          <p:grpSpPr>
            <a:xfrm>
              <a:off x="29987323" y="15397071"/>
              <a:ext cx="11489515" cy="3600000"/>
              <a:chOff x="29987323" y="15397071"/>
              <a:chExt cx="11489515" cy="3600000"/>
            </a:xfrm>
          </p:grpSpPr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2A772FD2-3DB7-44AF-AA1E-CA5C9D159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83" r="30649"/>
              <a:stretch/>
            </p:blipFill>
            <p:spPr>
              <a:xfrm>
                <a:off x="33817161" y="15397071"/>
                <a:ext cx="3829839" cy="3600000"/>
              </a:xfrm>
              <a:prstGeom prst="rect">
                <a:avLst/>
              </a:prstGeom>
            </p:spPr>
          </p:pic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477F7D85-C70A-4FE3-AC47-15281728B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83" r="30649"/>
              <a:stretch/>
            </p:blipFill>
            <p:spPr>
              <a:xfrm>
                <a:off x="37646999" y="15397071"/>
                <a:ext cx="3829839" cy="3600000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CC1B9121-3452-4493-9DD2-015A76EC99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83" r="30649"/>
              <a:stretch/>
            </p:blipFill>
            <p:spPr>
              <a:xfrm>
                <a:off x="29987323" y="15397071"/>
                <a:ext cx="3829838" cy="3600000"/>
              </a:xfrm>
              <a:prstGeom prst="rect">
                <a:avLst/>
              </a:prstGeom>
            </p:spPr>
          </p:pic>
        </p:grpSp>
      </p:grp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431A063-F75F-4E78-8C79-BBE8C4F2A9F8}"/>
              </a:ext>
            </a:extLst>
          </p:cNvPr>
          <p:cNvCxnSpPr>
            <a:cxnSpLocks/>
            <a:stCxn id="13" idx="3"/>
            <a:endCxn id="58" idx="1"/>
          </p:cNvCxnSpPr>
          <p:nvPr/>
        </p:nvCxnSpPr>
        <p:spPr>
          <a:xfrm>
            <a:off x="14098230" y="11174981"/>
            <a:ext cx="3457432" cy="2314126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88C954D2-472D-4F11-BC1C-56A281FA62C4}"/>
              </a:ext>
            </a:extLst>
          </p:cNvPr>
          <p:cNvCxnSpPr>
            <a:cxnSpLocks/>
            <a:stCxn id="11" idx="3"/>
            <a:endCxn id="70" idx="1"/>
          </p:cNvCxnSpPr>
          <p:nvPr/>
        </p:nvCxnSpPr>
        <p:spPr>
          <a:xfrm>
            <a:off x="14098230" y="17946056"/>
            <a:ext cx="3457432" cy="3079315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4FCC621-0558-499D-BD6F-C26E62961897}"/>
              </a:ext>
            </a:extLst>
          </p:cNvPr>
          <p:cNvGrpSpPr/>
          <p:nvPr/>
        </p:nvGrpSpPr>
        <p:grpSpPr>
          <a:xfrm>
            <a:off x="17555662" y="19212760"/>
            <a:ext cx="24027522" cy="3623574"/>
            <a:chOff x="17555662" y="18123325"/>
            <a:chExt cx="24027522" cy="3623574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A7E4A1B-61C5-4512-A515-9B5D9BC18993}"/>
                </a:ext>
              </a:extLst>
            </p:cNvPr>
            <p:cNvGrpSpPr/>
            <p:nvPr/>
          </p:nvGrpSpPr>
          <p:grpSpPr>
            <a:xfrm>
              <a:off x="17555662" y="18134287"/>
              <a:ext cx="11435537" cy="3612612"/>
              <a:chOff x="17555662" y="18134287"/>
              <a:chExt cx="11435537" cy="3612612"/>
            </a:xfrm>
          </p:grpSpPr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0BFFD3B3-DC03-4DD5-897B-813368272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06" r="30880"/>
              <a:stretch/>
            </p:blipFill>
            <p:spPr>
              <a:xfrm>
                <a:off x="25176771" y="18146899"/>
                <a:ext cx="3814428" cy="3600000"/>
              </a:xfrm>
              <a:prstGeom prst="rect">
                <a:avLst/>
              </a:prstGeom>
            </p:spPr>
          </p:pic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1CD688CB-D826-4945-B32E-4C004D7F6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05" r="30880"/>
              <a:stretch/>
            </p:blipFill>
            <p:spPr>
              <a:xfrm>
                <a:off x="21368186" y="18134287"/>
                <a:ext cx="3814427" cy="3600000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F2F8DC31-0A20-4712-9E66-40416D2B0B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06" r="30880"/>
              <a:stretch/>
            </p:blipFill>
            <p:spPr>
              <a:xfrm>
                <a:off x="17555662" y="18135936"/>
                <a:ext cx="3814426" cy="3600000"/>
              </a:xfrm>
              <a:prstGeom prst="rect">
                <a:avLst/>
              </a:prstGeom>
            </p:spPr>
          </p:pic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AE6C740D-2CED-462F-869C-74A6600DF195}"/>
                </a:ext>
              </a:extLst>
            </p:cNvPr>
            <p:cNvGrpSpPr/>
            <p:nvPr/>
          </p:nvGrpSpPr>
          <p:grpSpPr>
            <a:xfrm>
              <a:off x="29987323" y="18123325"/>
              <a:ext cx="11595861" cy="3623574"/>
              <a:chOff x="30014888" y="18184285"/>
              <a:chExt cx="11595861" cy="3623574"/>
            </a:xfrm>
          </p:grpSpPr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82ADD0D5-5FFB-4546-888A-44F3496447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5" r="30570"/>
              <a:stretch/>
            </p:blipFill>
            <p:spPr>
              <a:xfrm>
                <a:off x="33886519" y="18184322"/>
                <a:ext cx="3868368" cy="3600000"/>
              </a:xfrm>
              <a:prstGeom prst="rect">
                <a:avLst/>
              </a:prstGeom>
            </p:spPr>
          </p:pic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1BFE5564-E91A-4021-AAAF-92FE6E104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5" r="30570"/>
              <a:stretch/>
            </p:blipFill>
            <p:spPr>
              <a:xfrm>
                <a:off x="37742381" y="18207859"/>
                <a:ext cx="3868368" cy="3600000"/>
              </a:xfrm>
              <a:prstGeom prst="rect">
                <a:avLst/>
              </a:pr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527A7664-EDA4-4FAD-A4DE-A51E6AC63B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5" r="30570"/>
              <a:stretch/>
            </p:blipFill>
            <p:spPr>
              <a:xfrm>
                <a:off x="30014888" y="18184285"/>
                <a:ext cx="3868368" cy="3600000"/>
              </a:xfrm>
              <a:prstGeom prst="rect">
                <a:avLst/>
              </a:prstGeom>
            </p:spPr>
          </p:pic>
        </p:grp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D0BAA7B-E248-4332-ACCB-C36B41738D23}"/>
              </a:ext>
            </a:extLst>
          </p:cNvPr>
          <p:cNvGrpSpPr/>
          <p:nvPr/>
        </p:nvGrpSpPr>
        <p:grpSpPr>
          <a:xfrm>
            <a:off x="17555662" y="22997336"/>
            <a:ext cx="23986023" cy="3600000"/>
            <a:chOff x="17555662" y="22021474"/>
            <a:chExt cx="23986023" cy="3600000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C0106163-C796-44B2-BBCD-8593A507D359}"/>
                </a:ext>
              </a:extLst>
            </p:cNvPr>
            <p:cNvGrpSpPr/>
            <p:nvPr/>
          </p:nvGrpSpPr>
          <p:grpSpPr>
            <a:xfrm>
              <a:off x="17555662" y="22021474"/>
              <a:ext cx="11348145" cy="3600000"/>
              <a:chOff x="17635346" y="22021474"/>
              <a:chExt cx="11348145" cy="3600000"/>
            </a:xfrm>
          </p:grpSpPr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D3075617-0838-45B6-BCC0-7A142AC1D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0" r="30803"/>
              <a:stretch/>
            </p:blipFill>
            <p:spPr>
              <a:xfrm>
                <a:off x="21420196" y="22021474"/>
                <a:ext cx="3806720" cy="3600000"/>
              </a:xfrm>
              <a:prstGeom prst="rect">
                <a:avLst/>
              </a:prstGeom>
            </p:spPr>
          </p:pic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F6037EB8-8E7A-425D-B003-398AE98FF5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0" r="30803"/>
              <a:stretch/>
            </p:blipFill>
            <p:spPr>
              <a:xfrm>
                <a:off x="25176771" y="22021474"/>
                <a:ext cx="3806720" cy="3600000"/>
              </a:xfrm>
              <a:prstGeom prst="rect">
                <a:avLst/>
              </a:prstGeom>
            </p:spPr>
          </p:pic>
          <p:pic>
            <p:nvPicPr>
              <p:cNvPr id="82" name="图片 81">
                <a:extLst>
                  <a:ext uri="{FF2B5EF4-FFF2-40B4-BE49-F238E27FC236}">
                    <a16:creationId xmlns:a16="http://schemas.microsoft.com/office/drawing/2014/main" id="{3BAAAB87-B4FB-4378-9968-03B5CAA8B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r="30803"/>
              <a:stretch/>
            </p:blipFill>
            <p:spPr>
              <a:xfrm>
                <a:off x="17635346" y="22021474"/>
                <a:ext cx="3806720" cy="3600000"/>
              </a:xfrm>
              <a:prstGeom prst="rect">
                <a:avLst/>
              </a:prstGeom>
            </p:spPr>
          </p:pic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BCE6CE15-7C10-4840-BD72-872175653557}"/>
                </a:ext>
              </a:extLst>
            </p:cNvPr>
            <p:cNvGrpSpPr/>
            <p:nvPr/>
          </p:nvGrpSpPr>
          <p:grpSpPr>
            <a:xfrm>
              <a:off x="29987323" y="22021474"/>
              <a:ext cx="11554362" cy="3600000"/>
              <a:chOff x="30074913" y="22021474"/>
              <a:chExt cx="11554362" cy="3600000"/>
            </a:xfrm>
          </p:grpSpPr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B4EA47F5-C0F2-4980-A5B5-2EB9119F37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83" r="30417"/>
              <a:stretch/>
            </p:blipFill>
            <p:spPr>
              <a:xfrm>
                <a:off x="33927869" y="22021474"/>
                <a:ext cx="3852956" cy="3600000"/>
              </a:xfrm>
              <a:prstGeom prst="rect">
                <a:avLst/>
              </a:prstGeom>
            </p:spPr>
          </p:pic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AA00B550-F210-4F6B-A61F-055507637A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83" r="30417"/>
              <a:stretch/>
            </p:blipFill>
            <p:spPr>
              <a:xfrm>
                <a:off x="37776319" y="22021474"/>
                <a:ext cx="3852956" cy="3600000"/>
              </a:xfrm>
              <a:prstGeom prst="rect">
                <a:avLst/>
              </a:prstGeom>
            </p:spPr>
          </p:pic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E345E0BC-40CF-4E47-A740-2AA6264207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84" r="30416"/>
              <a:stretch/>
            </p:blipFill>
            <p:spPr>
              <a:xfrm>
                <a:off x="30074913" y="22021474"/>
                <a:ext cx="3852956" cy="3600000"/>
              </a:xfrm>
              <a:prstGeom prst="rect">
                <a:avLst/>
              </a:prstGeom>
            </p:spPr>
          </p:pic>
        </p:grpSp>
      </p:grp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EE59CA0B-40C7-4CE1-804B-27904D8643A8}"/>
              </a:ext>
            </a:extLst>
          </p:cNvPr>
          <p:cNvCxnSpPr>
            <a:cxnSpLocks/>
            <a:stCxn id="9" idx="3"/>
            <a:endCxn id="82" idx="1"/>
          </p:cNvCxnSpPr>
          <p:nvPr/>
        </p:nvCxnSpPr>
        <p:spPr>
          <a:xfrm>
            <a:off x="14317906" y="19414638"/>
            <a:ext cx="3237756" cy="5382698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3188CB-CC87-4849-9F30-EF8A2220811B}"/>
              </a:ext>
            </a:extLst>
          </p:cNvPr>
          <p:cNvGrpSpPr/>
          <p:nvPr/>
        </p:nvGrpSpPr>
        <p:grpSpPr>
          <a:xfrm>
            <a:off x="17555662" y="26675212"/>
            <a:ext cx="23822082" cy="3600000"/>
            <a:chOff x="17555662" y="26117993"/>
            <a:chExt cx="23822082" cy="3600000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D4E9DE57-DEDE-4407-8D70-26B2B622AE67}"/>
                </a:ext>
              </a:extLst>
            </p:cNvPr>
            <p:cNvGrpSpPr/>
            <p:nvPr/>
          </p:nvGrpSpPr>
          <p:grpSpPr>
            <a:xfrm>
              <a:off x="17555662" y="26117993"/>
              <a:ext cx="11195736" cy="3600000"/>
              <a:chOff x="17555662" y="26117993"/>
              <a:chExt cx="11195736" cy="36000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9BF4EDCB-6D2E-49C5-9BBA-6BF1F39419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92" r="31189"/>
              <a:stretch/>
            </p:blipFill>
            <p:spPr>
              <a:xfrm>
                <a:off x="21261198" y="26117993"/>
                <a:ext cx="3745100" cy="3600000"/>
              </a:xfrm>
              <a:prstGeom prst="rect">
                <a:avLst/>
              </a:prstGeom>
            </p:spPr>
          </p:pic>
          <p:pic>
            <p:nvPicPr>
              <p:cNvPr id="96" name="图片 95">
                <a:extLst>
                  <a:ext uri="{FF2B5EF4-FFF2-40B4-BE49-F238E27FC236}">
                    <a16:creationId xmlns:a16="http://schemas.microsoft.com/office/drawing/2014/main" id="{EF615DA9-D589-4EE8-A095-BC12D6A0DC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92" r="31189"/>
              <a:stretch/>
            </p:blipFill>
            <p:spPr>
              <a:xfrm>
                <a:off x="25006298" y="26117993"/>
                <a:ext cx="3745100" cy="3600000"/>
              </a:xfrm>
              <a:prstGeom prst="rect">
                <a:avLst/>
              </a:prstGeom>
            </p:spPr>
          </p:pic>
          <p:pic>
            <p:nvPicPr>
              <p:cNvPr id="97" name="图片 96">
                <a:extLst>
                  <a:ext uri="{FF2B5EF4-FFF2-40B4-BE49-F238E27FC236}">
                    <a16:creationId xmlns:a16="http://schemas.microsoft.com/office/drawing/2014/main" id="{387DBEFC-B48D-4462-B9C0-5129A57CFA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92" r="31189"/>
              <a:stretch/>
            </p:blipFill>
            <p:spPr>
              <a:xfrm>
                <a:off x="17555662" y="26117993"/>
                <a:ext cx="3745100" cy="3600000"/>
              </a:xfrm>
              <a:prstGeom prst="rect">
                <a:avLst/>
              </a:prstGeom>
            </p:spPr>
          </p:pic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63383BDF-624E-44CF-9E6A-1038F7724FE7}"/>
                </a:ext>
              </a:extLst>
            </p:cNvPr>
            <p:cNvGrpSpPr/>
            <p:nvPr/>
          </p:nvGrpSpPr>
          <p:grpSpPr>
            <a:xfrm>
              <a:off x="29991175" y="26117993"/>
              <a:ext cx="11386569" cy="3600000"/>
              <a:chOff x="29991175" y="26117993"/>
              <a:chExt cx="11386569" cy="3600000"/>
            </a:xfrm>
          </p:grpSpPr>
          <p:pic>
            <p:nvPicPr>
              <p:cNvPr id="98" name="图片 97">
                <a:extLst>
                  <a:ext uri="{FF2B5EF4-FFF2-40B4-BE49-F238E27FC236}">
                    <a16:creationId xmlns:a16="http://schemas.microsoft.com/office/drawing/2014/main" id="{9638022F-25D3-4FCB-96B2-0C7F9E162E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0" r="30803"/>
              <a:stretch/>
            </p:blipFill>
            <p:spPr>
              <a:xfrm>
                <a:off x="29991175" y="26117993"/>
                <a:ext cx="3806721" cy="3600000"/>
              </a:xfrm>
              <a:prstGeom prst="rect">
                <a:avLst/>
              </a:prstGeom>
            </p:spPr>
          </p:pic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FB521C00-A6CA-4539-8CEB-A2A532ADA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0" r="30803"/>
              <a:stretch/>
            </p:blipFill>
            <p:spPr>
              <a:xfrm>
                <a:off x="33774135" y="26117993"/>
                <a:ext cx="3806724" cy="3600000"/>
              </a:xfrm>
              <a:prstGeom prst="rect">
                <a:avLst/>
              </a:prstGeom>
            </p:spPr>
          </p:pic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D0168E4D-BD71-4EED-B681-F11091483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0" r="30803"/>
              <a:stretch/>
            </p:blipFill>
            <p:spPr>
              <a:xfrm>
                <a:off x="37571023" y="26117993"/>
                <a:ext cx="3806721" cy="3600000"/>
              </a:xfrm>
              <a:prstGeom prst="rect">
                <a:avLst/>
              </a:prstGeom>
            </p:spPr>
          </p:pic>
        </p:grpSp>
      </p:grp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DFB629FB-D8F5-4190-AD1E-A9D64023EEB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4086816" y="25621475"/>
            <a:ext cx="3329192" cy="2296518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图片 107">
            <a:extLst>
              <a:ext uri="{FF2B5EF4-FFF2-40B4-BE49-F238E27FC236}">
                <a16:creationId xmlns:a16="http://schemas.microsoft.com/office/drawing/2014/main" id="{58681861-7190-42F8-988B-D7AADE7E140C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2" r="30553"/>
          <a:stretch/>
        </p:blipFill>
        <p:spPr>
          <a:xfrm>
            <a:off x="29986355" y="7921199"/>
            <a:ext cx="3922313" cy="3600000"/>
          </a:xfrm>
          <a:prstGeom prst="rect">
            <a:avLst/>
          </a:prstGeom>
        </p:spPr>
      </p:pic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5DB9BFE0-4604-4D67-9FD2-6BB6FD71D71D}"/>
              </a:ext>
            </a:extLst>
          </p:cNvPr>
          <p:cNvGrpSpPr/>
          <p:nvPr/>
        </p:nvGrpSpPr>
        <p:grpSpPr>
          <a:xfrm>
            <a:off x="17555662" y="243162"/>
            <a:ext cx="23734705" cy="3617510"/>
            <a:chOff x="17555662" y="243162"/>
            <a:chExt cx="23734705" cy="3617510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0990F2ED-9FD5-43CB-9C26-3116AB2E9431}"/>
                </a:ext>
              </a:extLst>
            </p:cNvPr>
            <p:cNvGrpSpPr/>
            <p:nvPr/>
          </p:nvGrpSpPr>
          <p:grpSpPr>
            <a:xfrm>
              <a:off x="17555662" y="260672"/>
              <a:ext cx="11558928" cy="3600000"/>
              <a:chOff x="17555662" y="260672"/>
              <a:chExt cx="11558928" cy="3600000"/>
            </a:xfrm>
          </p:grpSpPr>
          <p:pic>
            <p:nvPicPr>
              <p:cNvPr id="118" name="图片 117">
                <a:extLst>
                  <a:ext uri="{FF2B5EF4-FFF2-40B4-BE49-F238E27FC236}">
                    <a16:creationId xmlns:a16="http://schemas.microsoft.com/office/drawing/2014/main" id="{41A2EC9C-D6F1-42CE-A6EB-5657AD0B37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22" r="30688"/>
              <a:stretch/>
            </p:blipFill>
            <p:spPr>
              <a:xfrm>
                <a:off x="21494405" y="260672"/>
                <a:ext cx="3682366" cy="3600000"/>
              </a:xfrm>
              <a:prstGeom prst="rect">
                <a:avLst/>
              </a:prstGeom>
            </p:spPr>
          </p:pic>
          <p:pic>
            <p:nvPicPr>
              <p:cNvPr id="120" name="图片 119">
                <a:extLst>
                  <a:ext uri="{FF2B5EF4-FFF2-40B4-BE49-F238E27FC236}">
                    <a16:creationId xmlns:a16="http://schemas.microsoft.com/office/drawing/2014/main" id="{79D66707-7902-4451-8108-22FD7AD1B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86" r="28166"/>
              <a:stretch/>
            </p:blipFill>
            <p:spPr>
              <a:xfrm>
                <a:off x="25097088" y="260672"/>
                <a:ext cx="4017502" cy="3600000"/>
              </a:xfrm>
              <a:prstGeom prst="rect">
                <a:avLst/>
              </a:prstGeom>
            </p:spPr>
          </p:pic>
          <p:pic>
            <p:nvPicPr>
              <p:cNvPr id="122" name="图片 121">
                <a:extLst>
                  <a:ext uri="{FF2B5EF4-FFF2-40B4-BE49-F238E27FC236}">
                    <a16:creationId xmlns:a16="http://schemas.microsoft.com/office/drawing/2014/main" id="{20592DE3-7F90-4124-ACA0-49C131F2AD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04" r="29937"/>
              <a:stretch/>
            </p:blipFill>
            <p:spPr>
              <a:xfrm>
                <a:off x="17555662" y="260672"/>
                <a:ext cx="3938743" cy="3600000"/>
              </a:xfrm>
              <a:prstGeom prst="rect">
                <a:avLst/>
              </a:prstGeom>
            </p:spPr>
          </p:pic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39138683-83D7-498D-B525-BB04FEB5ADA7}"/>
                </a:ext>
              </a:extLst>
            </p:cNvPr>
            <p:cNvGrpSpPr/>
            <p:nvPr/>
          </p:nvGrpSpPr>
          <p:grpSpPr>
            <a:xfrm>
              <a:off x="30035892" y="243162"/>
              <a:ext cx="11254475" cy="3617510"/>
              <a:chOff x="30035892" y="243162"/>
              <a:chExt cx="11254475" cy="3617510"/>
            </a:xfrm>
          </p:grpSpPr>
          <p:pic>
            <p:nvPicPr>
              <p:cNvPr id="124" name="图片 123">
                <a:extLst>
                  <a:ext uri="{FF2B5EF4-FFF2-40B4-BE49-F238E27FC236}">
                    <a16:creationId xmlns:a16="http://schemas.microsoft.com/office/drawing/2014/main" id="{4D1A5653-220D-4162-BD7B-422E67B59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52" r="29682"/>
              <a:stretch/>
            </p:blipFill>
            <p:spPr>
              <a:xfrm>
                <a:off x="30035892" y="260672"/>
                <a:ext cx="3979315" cy="3600000"/>
              </a:xfrm>
              <a:prstGeom prst="rect">
                <a:avLst/>
              </a:prstGeom>
            </p:spPr>
          </p:pic>
          <p:pic>
            <p:nvPicPr>
              <p:cNvPr id="126" name="图片 125">
                <a:extLst>
                  <a:ext uri="{FF2B5EF4-FFF2-40B4-BE49-F238E27FC236}">
                    <a16:creationId xmlns:a16="http://schemas.microsoft.com/office/drawing/2014/main" id="{9D349AF4-1FB8-4CAE-9C8C-6B60AF12FA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68" r="31527"/>
              <a:stretch/>
            </p:blipFill>
            <p:spPr>
              <a:xfrm>
                <a:off x="33961226" y="243162"/>
                <a:ext cx="3663824" cy="3600000"/>
              </a:xfrm>
              <a:prstGeom prst="rect">
                <a:avLst/>
              </a:prstGeom>
            </p:spPr>
          </p:pic>
          <p:pic>
            <p:nvPicPr>
              <p:cNvPr id="128" name="图片 127">
                <a:extLst>
                  <a:ext uri="{FF2B5EF4-FFF2-40B4-BE49-F238E27FC236}">
                    <a16:creationId xmlns:a16="http://schemas.microsoft.com/office/drawing/2014/main" id="{016E648F-A3E0-4B5F-8DB6-C5DA328D59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67" r="31528"/>
              <a:stretch/>
            </p:blipFill>
            <p:spPr>
              <a:xfrm>
                <a:off x="37626544" y="243162"/>
                <a:ext cx="3663823" cy="3600000"/>
              </a:xfrm>
              <a:prstGeom prst="rect">
                <a:avLst/>
              </a:prstGeom>
            </p:spPr>
          </p:pic>
        </p:grpSp>
      </p:grp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A8B108CE-A7B4-482E-8CFF-13E1FF15707D}"/>
              </a:ext>
            </a:extLst>
          </p:cNvPr>
          <p:cNvCxnSpPr>
            <a:cxnSpLocks/>
            <a:stCxn id="16" idx="3"/>
            <a:endCxn id="122" idx="1"/>
          </p:cNvCxnSpPr>
          <p:nvPr/>
        </p:nvCxnSpPr>
        <p:spPr>
          <a:xfrm flipV="1">
            <a:off x="14237883" y="2060672"/>
            <a:ext cx="3317779" cy="3039190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408C731-9150-44EE-B5EB-EE1DF736ADFB}"/>
              </a:ext>
            </a:extLst>
          </p:cNvPr>
          <p:cNvSpPr txBox="1"/>
          <p:nvPr/>
        </p:nvSpPr>
        <p:spPr>
          <a:xfrm>
            <a:off x="16429100" y="336755"/>
            <a:ext cx="1250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</a:t>
            </a:r>
            <a:endParaRPr lang="zh-CN" altLang="en-US" sz="10800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029BBEB-6DBD-46B3-8B87-ACD35200A74E}"/>
              </a:ext>
            </a:extLst>
          </p:cNvPr>
          <p:cNvSpPr txBox="1"/>
          <p:nvPr/>
        </p:nvSpPr>
        <p:spPr>
          <a:xfrm>
            <a:off x="28991199" y="348581"/>
            <a:ext cx="793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H</a:t>
            </a:r>
            <a:endParaRPr lang="zh-CN" altLang="en-US" sz="10800" dirty="0"/>
          </a:p>
        </p:txBody>
      </p:sp>
    </p:spTree>
    <p:extLst>
      <p:ext uri="{BB962C8B-B14F-4D97-AF65-F5344CB8AC3E}">
        <p14:creationId xmlns:p14="http://schemas.microsoft.com/office/powerpoint/2010/main" val="308864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6ACAA3-D553-42F2-AF28-E87FB2973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2"/>
            <a:ext cx="12611155" cy="3026677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34E2F43-32DD-4171-A3EC-7E30F6772896}"/>
              </a:ext>
            </a:extLst>
          </p:cNvPr>
          <p:cNvSpPr/>
          <p:nvPr/>
        </p:nvSpPr>
        <p:spPr>
          <a:xfrm>
            <a:off x="4975541" y="142232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A60FA8E-6656-483D-8262-B23ED2B19FE6}"/>
              </a:ext>
            </a:extLst>
          </p:cNvPr>
          <p:cNvSpPr/>
          <p:nvPr/>
        </p:nvSpPr>
        <p:spPr>
          <a:xfrm>
            <a:off x="6044100" y="146804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CF6A243-0F01-486D-A251-CDF6418804FE}"/>
              </a:ext>
            </a:extLst>
          </p:cNvPr>
          <p:cNvSpPr/>
          <p:nvPr/>
        </p:nvSpPr>
        <p:spPr>
          <a:xfrm>
            <a:off x="5432741" y="96512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C38F4B0-5680-4189-AE45-9E9870242AC8}"/>
              </a:ext>
            </a:extLst>
          </p:cNvPr>
          <p:cNvSpPr/>
          <p:nvPr/>
        </p:nvSpPr>
        <p:spPr>
          <a:xfrm>
            <a:off x="8894619" y="18204872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08C0880-2F41-443D-8A10-42AFEB18D16D}"/>
              </a:ext>
            </a:extLst>
          </p:cNvPr>
          <p:cNvSpPr/>
          <p:nvPr/>
        </p:nvSpPr>
        <p:spPr>
          <a:xfrm>
            <a:off x="9351819" y="19908982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FDC0141-F5A5-4E5A-B059-EF25E01BC0DB}"/>
              </a:ext>
            </a:extLst>
          </p:cNvPr>
          <p:cNvSpPr/>
          <p:nvPr/>
        </p:nvSpPr>
        <p:spPr>
          <a:xfrm>
            <a:off x="8487669" y="5877357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1FD26B-AE8B-4308-9630-FDFBBD51D79A}"/>
              </a:ext>
            </a:extLst>
          </p:cNvPr>
          <p:cNvSpPr/>
          <p:nvPr/>
        </p:nvSpPr>
        <p:spPr>
          <a:xfrm>
            <a:off x="7273636" y="46220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01DB459-E098-4213-9295-1B0B02BFEBCD}"/>
              </a:ext>
            </a:extLst>
          </p:cNvPr>
          <p:cNvSpPr/>
          <p:nvPr/>
        </p:nvSpPr>
        <p:spPr>
          <a:xfrm>
            <a:off x="7273637" y="943624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174C759-1524-4EC4-A01D-8AB4F17FE6B7}"/>
              </a:ext>
            </a:extLst>
          </p:cNvPr>
          <p:cNvSpPr/>
          <p:nvPr/>
        </p:nvSpPr>
        <p:spPr>
          <a:xfrm>
            <a:off x="10266219" y="18204872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CCD81FB-143A-44EB-8C5A-D1099A76930A}"/>
              </a:ext>
            </a:extLst>
          </p:cNvPr>
          <p:cNvGrpSpPr/>
          <p:nvPr/>
        </p:nvGrpSpPr>
        <p:grpSpPr>
          <a:xfrm>
            <a:off x="18296688" y="20296708"/>
            <a:ext cx="19521780" cy="7416557"/>
            <a:chOff x="22344398" y="20823382"/>
            <a:chExt cx="19521780" cy="741655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CC08036-0563-4A26-81E0-BA7186C2BB0B}"/>
                </a:ext>
              </a:extLst>
            </p:cNvPr>
            <p:cNvGrpSpPr/>
            <p:nvPr/>
          </p:nvGrpSpPr>
          <p:grpSpPr>
            <a:xfrm>
              <a:off x="22344398" y="24634472"/>
              <a:ext cx="19521780" cy="3605467"/>
              <a:chOff x="22552217" y="17319272"/>
              <a:chExt cx="19521780" cy="3605467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C87BD8FC-4544-4B53-85F9-18201B9EE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21" t="4724" r="35303" b="5360"/>
              <a:stretch/>
            </p:blipFill>
            <p:spPr>
              <a:xfrm>
                <a:off x="38890508" y="17324739"/>
                <a:ext cx="3183489" cy="36000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6F32A6C3-EF7E-44A0-8364-4F06AF2C65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52" t="4534" r="33292" b="4850"/>
              <a:stretch/>
            </p:blipFill>
            <p:spPr>
              <a:xfrm>
                <a:off x="35194224" y="17324739"/>
                <a:ext cx="3696284" cy="36000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51457F2-9CFD-4D93-925F-D4DB089BB9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26" t="4818" r="31156" b="4824"/>
              <a:stretch/>
            </p:blipFill>
            <p:spPr>
              <a:xfrm>
                <a:off x="22552217" y="17319272"/>
                <a:ext cx="4199949" cy="360000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B7507E19-5520-4E1B-B745-B9320C1BD1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56" t="4592" r="30859" b="4978"/>
              <a:stretch/>
            </p:blipFill>
            <p:spPr>
              <a:xfrm>
                <a:off x="26752166" y="17324739"/>
                <a:ext cx="4237083" cy="360000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13058DF7-1A7C-42DE-894A-5F6F1B931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81" t="4568" r="30525" b="4877"/>
              <a:stretch/>
            </p:blipFill>
            <p:spPr>
              <a:xfrm>
                <a:off x="30989249" y="17324739"/>
                <a:ext cx="4232240" cy="3600000"/>
              </a:xfrm>
              <a:prstGeom prst="rect">
                <a:avLst/>
              </a:prstGeom>
            </p:spPr>
          </p:pic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C2B4746-D4A8-4C0F-9A6E-F57E6C1E9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9" t="5247" r="31738" b="7935"/>
            <a:stretch/>
          </p:blipFill>
          <p:spPr>
            <a:xfrm>
              <a:off x="30791693" y="20823382"/>
              <a:ext cx="4247350" cy="360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EB02BDF-E364-4AC9-994D-5D82138B3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9" t="5248" r="31738" b="7934"/>
            <a:stretch/>
          </p:blipFill>
          <p:spPr>
            <a:xfrm>
              <a:off x="22344398" y="20823382"/>
              <a:ext cx="4247350" cy="360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4398402-40C6-4290-9750-8C1133384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20" t="5248" r="31738" b="7934"/>
            <a:stretch/>
          </p:blipFill>
          <p:spPr>
            <a:xfrm>
              <a:off x="26544347" y="20823382"/>
              <a:ext cx="4247346" cy="360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7813DCE-275C-4ED1-A584-AA0B7D44A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6" t="5397" r="33289" b="5107"/>
            <a:stretch/>
          </p:blipFill>
          <p:spPr>
            <a:xfrm>
              <a:off x="34912419" y="20823382"/>
              <a:ext cx="3770270" cy="360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346B6AA-466B-471B-8F66-89501C326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11" t="5247" r="35969" b="5256"/>
            <a:stretch/>
          </p:blipFill>
          <p:spPr>
            <a:xfrm>
              <a:off x="38725869" y="20823382"/>
              <a:ext cx="3125120" cy="36000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6B59B8D-D956-4FC6-9D45-A62A142687D4}"/>
              </a:ext>
            </a:extLst>
          </p:cNvPr>
          <p:cNvGrpSpPr/>
          <p:nvPr/>
        </p:nvGrpSpPr>
        <p:grpSpPr>
          <a:xfrm>
            <a:off x="18461706" y="10766553"/>
            <a:ext cx="19513782" cy="7322933"/>
            <a:chOff x="21074411" y="11796339"/>
            <a:chExt cx="19513782" cy="732293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CFDFA68-DD5A-40CB-A5C3-60DB302AC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4" t="2895" r="33168" b="2065"/>
            <a:stretch/>
          </p:blipFill>
          <p:spPr>
            <a:xfrm>
              <a:off x="33875262" y="11796339"/>
              <a:ext cx="3537104" cy="3600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DE7BAC3-69D8-40DB-9BE6-5FC406345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8" t="4227" r="34978" b="323"/>
            <a:stretch/>
          </p:blipFill>
          <p:spPr>
            <a:xfrm>
              <a:off x="37403800" y="11796339"/>
              <a:ext cx="3093738" cy="3600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C672B6F-087B-4A22-9D72-769800185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5" t="3501" r="31432" b="4629"/>
            <a:stretch/>
          </p:blipFill>
          <p:spPr>
            <a:xfrm>
              <a:off x="29339562" y="15504617"/>
              <a:ext cx="4347427" cy="360000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00F5777-48AD-4A2D-95A1-31F6DB3D6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9" t="5797" r="30374" b="4500"/>
            <a:stretch/>
          </p:blipFill>
          <p:spPr>
            <a:xfrm>
              <a:off x="21074411" y="15504617"/>
              <a:ext cx="4284957" cy="36000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F4A7662-D3C8-4691-87ED-B8780E5F3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58" t="6055" r="31374" b="5265"/>
            <a:stretch/>
          </p:blipFill>
          <p:spPr>
            <a:xfrm>
              <a:off x="25339002" y="15504617"/>
              <a:ext cx="4284960" cy="360000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B4CDB984-85F0-4A02-8730-C735E7638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8" t="5118" r="33243" b="4683"/>
            <a:stretch/>
          </p:blipFill>
          <p:spPr>
            <a:xfrm>
              <a:off x="33665510" y="15504617"/>
              <a:ext cx="3698120" cy="3600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3C119EF-474B-4D1A-9C30-86A8BA547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4" t="4857" r="35119" b="5850"/>
            <a:stretch/>
          </p:blipFill>
          <p:spPr>
            <a:xfrm>
              <a:off x="37313145" y="15519272"/>
              <a:ext cx="3275048" cy="360000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87F749D-8392-4FB0-9B3B-87F09FD8F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2" t="4619" r="30489" b="5975"/>
            <a:stretch/>
          </p:blipFill>
          <p:spPr>
            <a:xfrm>
              <a:off x="21097489" y="11796339"/>
              <a:ext cx="4322868" cy="36000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F20C8E6-B14B-475D-9E2A-08F377D38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6" t="5202" r="30784" b="5393"/>
            <a:stretch/>
          </p:blipFill>
          <p:spPr>
            <a:xfrm>
              <a:off x="25420357" y="11796339"/>
              <a:ext cx="4257307" cy="36000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0959F56-8925-4C0B-A59A-ECA04BA86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4" t="4871" r="30827" b="4330"/>
            <a:stretch/>
          </p:blipFill>
          <p:spPr>
            <a:xfrm>
              <a:off x="29656097" y="11796339"/>
              <a:ext cx="4219165" cy="3600000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996B5DD-18EA-4A67-8E97-B85EC6737F0F}"/>
              </a:ext>
            </a:extLst>
          </p:cNvPr>
          <p:cNvGrpSpPr/>
          <p:nvPr/>
        </p:nvGrpSpPr>
        <p:grpSpPr>
          <a:xfrm>
            <a:off x="18296688" y="1858024"/>
            <a:ext cx="18586586" cy="7183381"/>
            <a:chOff x="21262507" y="3478145"/>
            <a:chExt cx="18586586" cy="7183381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819F2D30-1DB0-4E61-B935-AB2FBC780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8" t="3676" r="31295" b="3809"/>
            <a:stretch/>
          </p:blipFill>
          <p:spPr>
            <a:xfrm>
              <a:off x="29684039" y="3478145"/>
              <a:ext cx="4055457" cy="36000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BEF315-F54E-48B8-88F6-FB5C5019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6" t="5116" r="30139" b="5204"/>
            <a:stretch/>
          </p:blipFill>
          <p:spPr>
            <a:xfrm>
              <a:off x="21262507" y="3478145"/>
              <a:ext cx="4136600" cy="360000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1C15D45-8176-4AC5-9938-688432136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98" t="4617" r="30568" b="5615"/>
            <a:stretch/>
          </p:blipFill>
          <p:spPr>
            <a:xfrm>
              <a:off x="25399107" y="3478145"/>
              <a:ext cx="4284932" cy="36000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9C9F3C38-DF13-4210-AB44-D77B20058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24" r="34699"/>
            <a:stretch/>
          </p:blipFill>
          <p:spPr>
            <a:xfrm>
              <a:off x="33731921" y="3478145"/>
              <a:ext cx="3042159" cy="36000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91EEDEE8-E066-47F4-9CED-7549EF170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1" r="33683"/>
            <a:stretch/>
          </p:blipFill>
          <p:spPr>
            <a:xfrm>
              <a:off x="36774080" y="3478145"/>
              <a:ext cx="3075013" cy="36000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4A823F-727F-47B5-B483-D713BAB30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8" r="31079"/>
            <a:stretch/>
          </p:blipFill>
          <p:spPr>
            <a:xfrm>
              <a:off x="21265302" y="7061526"/>
              <a:ext cx="3994995" cy="3600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0FD3A8E-41F5-4C66-AA00-58544E9D3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3" r="29448"/>
            <a:stretch/>
          </p:blipFill>
          <p:spPr>
            <a:xfrm>
              <a:off x="25246699" y="7061526"/>
              <a:ext cx="4200290" cy="360000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069B8C5F-4370-43C8-91A9-4C5148FB9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7" t="1825" r="31359" b="1624"/>
            <a:stretch/>
          </p:blipFill>
          <p:spPr>
            <a:xfrm>
              <a:off x="29446989" y="7061526"/>
              <a:ext cx="4006558" cy="36000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69D424E-2AB2-4735-AD74-6B93CBEF2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99" r="34534"/>
            <a:stretch/>
          </p:blipFill>
          <p:spPr>
            <a:xfrm>
              <a:off x="33453547" y="7061526"/>
              <a:ext cx="3071129" cy="36000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B3B1D477-DF23-47F9-BC09-B89FAA48E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76" r="36669"/>
            <a:stretch/>
          </p:blipFill>
          <p:spPr>
            <a:xfrm>
              <a:off x="36524676" y="7061526"/>
              <a:ext cx="2600741" cy="360000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D813F7CF-5B35-40B4-A5B4-BCBD88CA6155}"/>
              </a:ext>
            </a:extLst>
          </p:cNvPr>
          <p:cNvSpPr txBox="1"/>
          <p:nvPr/>
        </p:nvSpPr>
        <p:spPr>
          <a:xfrm>
            <a:off x="15878752" y="23230635"/>
            <a:ext cx="11849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0800" dirty="0"/>
              <a:t>A</a:t>
            </a:r>
            <a:endParaRPr lang="zh-CN" altLang="en-US" sz="108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26010F1-B753-4E08-AE82-28888F784C59}"/>
              </a:ext>
            </a:extLst>
          </p:cNvPr>
          <p:cNvSpPr txBox="1"/>
          <p:nvPr/>
        </p:nvSpPr>
        <p:spPr>
          <a:xfrm>
            <a:off x="15878752" y="13489390"/>
            <a:ext cx="118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B</a:t>
            </a:r>
            <a:endParaRPr lang="zh-CN" altLang="en-US" sz="108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90A22AC-719C-4758-ACEB-1535481A6D52}"/>
              </a:ext>
            </a:extLst>
          </p:cNvPr>
          <p:cNvSpPr txBox="1"/>
          <p:nvPr/>
        </p:nvSpPr>
        <p:spPr>
          <a:xfrm>
            <a:off x="15878752" y="4580861"/>
            <a:ext cx="118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C</a:t>
            </a:r>
            <a:endParaRPr lang="zh-CN" altLang="en-US" sz="108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A9B6B58-AA26-4189-B1C4-68AF9DBF5DFC}"/>
              </a:ext>
            </a:extLst>
          </p:cNvPr>
          <p:cNvSpPr txBox="1"/>
          <p:nvPr/>
        </p:nvSpPr>
        <p:spPr>
          <a:xfrm>
            <a:off x="4023326" y="14260443"/>
            <a:ext cx="11849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0800" dirty="0"/>
              <a:t>A</a:t>
            </a:r>
            <a:endParaRPr lang="zh-CN" altLang="en-US" sz="108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78CF487-BABB-43DE-ADC2-C8E16BA1556A}"/>
              </a:ext>
            </a:extLst>
          </p:cNvPr>
          <p:cNvSpPr txBox="1"/>
          <p:nvPr/>
        </p:nvSpPr>
        <p:spPr>
          <a:xfrm>
            <a:off x="4383071" y="8372699"/>
            <a:ext cx="118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B</a:t>
            </a:r>
            <a:endParaRPr lang="zh-CN" altLang="en-US" sz="108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60DC62B-A345-43BA-924F-94DBDEBE3D7E}"/>
              </a:ext>
            </a:extLst>
          </p:cNvPr>
          <p:cNvSpPr txBox="1"/>
          <p:nvPr/>
        </p:nvSpPr>
        <p:spPr>
          <a:xfrm>
            <a:off x="6545896" y="15207227"/>
            <a:ext cx="118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C</a:t>
            </a:r>
            <a:endParaRPr lang="zh-CN" altLang="en-US" sz="108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88F3C51-AEEC-4527-A3E6-4813B63F2D7A}"/>
              </a:ext>
            </a:extLst>
          </p:cNvPr>
          <p:cNvSpPr txBox="1"/>
          <p:nvPr/>
        </p:nvSpPr>
        <p:spPr>
          <a:xfrm>
            <a:off x="40109685" y="2780861"/>
            <a:ext cx="1708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</a:t>
            </a:r>
            <a:endParaRPr lang="zh-CN" altLang="en-US" sz="108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875195B-B94B-4E6F-AEB3-B5E36F2D4DEE}"/>
              </a:ext>
            </a:extLst>
          </p:cNvPr>
          <p:cNvSpPr txBox="1"/>
          <p:nvPr/>
        </p:nvSpPr>
        <p:spPr>
          <a:xfrm>
            <a:off x="40109685" y="5914594"/>
            <a:ext cx="1708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H</a:t>
            </a:r>
            <a:endParaRPr lang="zh-CN" altLang="en-US" sz="108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E18E62C-5DBE-4EAD-9D98-0C3CE6787322}"/>
              </a:ext>
            </a:extLst>
          </p:cNvPr>
          <p:cNvSpPr txBox="1"/>
          <p:nvPr/>
        </p:nvSpPr>
        <p:spPr>
          <a:xfrm>
            <a:off x="40109684" y="11803759"/>
            <a:ext cx="1708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</a:t>
            </a:r>
            <a:endParaRPr lang="zh-CN" altLang="en-US" sz="108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84A085F-6787-4F55-BD3A-7C08BF56B52C}"/>
              </a:ext>
            </a:extLst>
          </p:cNvPr>
          <p:cNvSpPr txBox="1"/>
          <p:nvPr/>
        </p:nvSpPr>
        <p:spPr>
          <a:xfrm>
            <a:off x="40109684" y="14937492"/>
            <a:ext cx="2330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H</a:t>
            </a:r>
            <a:endParaRPr lang="zh-CN" altLang="en-US" sz="108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254A0A5-1011-4C1E-B56B-89576BEA201C}"/>
              </a:ext>
            </a:extLst>
          </p:cNvPr>
          <p:cNvSpPr txBox="1"/>
          <p:nvPr/>
        </p:nvSpPr>
        <p:spPr>
          <a:xfrm>
            <a:off x="40109685" y="21226886"/>
            <a:ext cx="1708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</a:t>
            </a:r>
            <a:endParaRPr lang="zh-CN" altLang="en-US" sz="108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F1A9254-14D3-45C8-B92E-E9EE2F9BDC6C}"/>
              </a:ext>
            </a:extLst>
          </p:cNvPr>
          <p:cNvSpPr txBox="1"/>
          <p:nvPr/>
        </p:nvSpPr>
        <p:spPr>
          <a:xfrm>
            <a:off x="40109685" y="24360619"/>
            <a:ext cx="1708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H</a:t>
            </a:r>
            <a:endParaRPr lang="zh-CN" altLang="en-US" sz="10800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7362CF9-056C-49A9-8F4E-F0FD4A7C9298}"/>
              </a:ext>
            </a:extLst>
          </p:cNvPr>
          <p:cNvCxnSpPr>
            <a:cxnSpLocks/>
          </p:cNvCxnSpPr>
          <p:nvPr/>
        </p:nvCxnSpPr>
        <p:spPr>
          <a:xfrm flipH="1">
            <a:off x="36496180" y="4315414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2036E3E-BBAB-411A-A4B3-6B9F0B59643F}"/>
              </a:ext>
            </a:extLst>
          </p:cNvPr>
          <p:cNvCxnSpPr>
            <a:cxnSpLocks/>
          </p:cNvCxnSpPr>
          <p:nvPr/>
        </p:nvCxnSpPr>
        <p:spPr>
          <a:xfrm flipH="1">
            <a:off x="36496179" y="3797254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EC8416A-FF77-45E0-AC0B-9B0FD850FDED}"/>
              </a:ext>
            </a:extLst>
          </p:cNvPr>
          <p:cNvCxnSpPr>
            <a:cxnSpLocks/>
          </p:cNvCxnSpPr>
          <p:nvPr/>
        </p:nvCxnSpPr>
        <p:spPr>
          <a:xfrm flipH="1">
            <a:off x="36513446" y="2959054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BBDA87D5-404A-44F0-B937-2F99D75B3144}"/>
              </a:ext>
            </a:extLst>
          </p:cNvPr>
          <p:cNvCxnSpPr>
            <a:cxnSpLocks/>
          </p:cNvCxnSpPr>
          <p:nvPr/>
        </p:nvCxnSpPr>
        <p:spPr>
          <a:xfrm flipH="1">
            <a:off x="36126352" y="7912054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E440BDB-1879-4D43-B72A-1D958D65215C}"/>
              </a:ext>
            </a:extLst>
          </p:cNvPr>
          <p:cNvCxnSpPr>
            <a:cxnSpLocks/>
          </p:cNvCxnSpPr>
          <p:nvPr/>
        </p:nvCxnSpPr>
        <p:spPr>
          <a:xfrm flipH="1">
            <a:off x="36126351" y="7393894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0D6653F-0CA2-4FBF-97F9-8C2526ABE41A}"/>
              </a:ext>
            </a:extLst>
          </p:cNvPr>
          <p:cNvCxnSpPr>
            <a:cxnSpLocks/>
          </p:cNvCxnSpPr>
          <p:nvPr/>
        </p:nvCxnSpPr>
        <p:spPr>
          <a:xfrm flipH="1">
            <a:off x="36143618" y="6555694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8972CA8-DEEC-4C11-B677-CB5843F931F9}"/>
              </a:ext>
            </a:extLst>
          </p:cNvPr>
          <p:cNvSpPr txBox="1"/>
          <p:nvPr/>
        </p:nvSpPr>
        <p:spPr>
          <a:xfrm>
            <a:off x="18296688" y="1672865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3676AEE-CE1B-4CC7-A43E-C9A9764E05FC}"/>
              </a:ext>
            </a:extLst>
          </p:cNvPr>
          <p:cNvSpPr txBox="1"/>
          <p:nvPr/>
        </p:nvSpPr>
        <p:spPr>
          <a:xfrm>
            <a:off x="22503722" y="168521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1F86EE1-F468-4B0C-AA9E-E6C711B12DDB}"/>
              </a:ext>
            </a:extLst>
          </p:cNvPr>
          <p:cNvSpPr txBox="1"/>
          <p:nvPr/>
        </p:nvSpPr>
        <p:spPr>
          <a:xfrm>
            <a:off x="26794631" y="1672865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1A27872-97CA-4824-85E8-66A074F40F0B}"/>
              </a:ext>
            </a:extLst>
          </p:cNvPr>
          <p:cNvSpPr txBox="1"/>
          <p:nvPr/>
        </p:nvSpPr>
        <p:spPr>
          <a:xfrm>
            <a:off x="18271723" y="530853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C79BEC3-908C-42AE-BEBD-388FC80BAD56}"/>
              </a:ext>
            </a:extLst>
          </p:cNvPr>
          <p:cNvSpPr txBox="1"/>
          <p:nvPr/>
        </p:nvSpPr>
        <p:spPr>
          <a:xfrm>
            <a:off x="22478757" y="532089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5C9D324-16FD-44BD-9211-9B51BD127035}"/>
              </a:ext>
            </a:extLst>
          </p:cNvPr>
          <p:cNvSpPr txBox="1"/>
          <p:nvPr/>
        </p:nvSpPr>
        <p:spPr>
          <a:xfrm>
            <a:off x="26769666" y="530853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3B41D9D-8477-412F-898F-6AD1529BFD31}"/>
              </a:ext>
            </a:extLst>
          </p:cNvPr>
          <p:cNvSpPr txBox="1"/>
          <p:nvPr/>
        </p:nvSpPr>
        <p:spPr>
          <a:xfrm>
            <a:off x="18483897" y="10643946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6E71E29-EA13-4389-8779-8ACC2919B662}"/>
              </a:ext>
            </a:extLst>
          </p:cNvPr>
          <p:cNvSpPr txBox="1"/>
          <p:nvPr/>
        </p:nvSpPr>
        <p:spPr>
          <a:xfrm>
            <a:off x="22690931" y="1065629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DAB61-1B66-4FD5-89B2-4A75EBEBD9B1}"/>
              </a:ext>
            </a:extLst>
          </p:cNvPr>
          <p:cNvSpPr txBox="1"/>
          <p:nvPr/>
        </p:nvSpPr>
        <p:spPr>
          <a:xfrm>
            <a:off x="26981840" y="10643946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553B66A-8C14-42F1-BA3D-088D3CEF9340}"/>
              </a:ext>
            </a:extLst>
          </p:cNvPr>
          <p:cNvSpPr txBox="1"/>
          <p:nvPr/>
        </p:nvSpPr>
        <p:spPr>
          <a:xfrm>
            <a:off x="18483897" y="1447680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FA7DD7A-7CFD-4B10-8955-28FF15BE5F68}"/>
              </a:ext>
            </a:extLst>
          </p:cNvPr>
          <p:cNvSpPr txBox="1"/>
          <p:nvPr/>
        </p:nvSpPr>
        <p:spPr>
          <a:xfrm>
            <a:off x="22690931" y="1448916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550EE43-2711-4FD6-B353-F80483F1D097}"/>
              </a:ext>
            </a:extLst>
          </p:cNvPr>
          <p:cNvSpPr txBox="1"/>
          <p:nvPr/>
        </p:nvSpPr>
        <p:spPr>
          <a:xfrm>
            <a:off x="26981840" y="1447680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5F9B6A3-7BBC-448B-9B50-9A84F5C9C9EC}"/>
              </a:ext>
            </a:extLst>
          </p:cNvPr>
          <p:cNvSpPr txBox="1"/>
          <p:nvPr/>
        </p:nvSpPr>
        <p:spPr>
          <a:xfrm>
            <a:off x="18271723" y="20112871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DA11CF9-CA49-4FB8-BF9B-F048D1B8FE81}"/>
              </a:ext>
            </a:extLst>
          </p:cNvPr>
          <p:cNvSpPr txBox="1"/>
          <p:nvPr/>
        </p:nvSpPr>
        <p:spPr>
          <a:xfrm>
            <a:off x="22478757" y="2012522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CDFC404-B601-427C-B0C7-3B6FAF7C5C0B}"/>
              </a:ext>
            </a:extLst>
          </p:cNvPr>
          <p:cNvSpPr txBox="1"/>
          <p:nvPr/>
        </p:nvSpPr>
        <p:spPr>
          <a:xfrm>
            <a:off x="26769666" y="20112871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BDE6C6E-4544-429B-943D-C008FE249BA2}"/>
              </a:ext>
            </a:extLst>
          </p:cNvPr>
          <p:cNvSpPr txBox="1"/>
          <p:nvPr/>
        </p:nvSpPr>
        <p:spPr>
          <a:xfrm>
            <a:off x="18296688" y="2406819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58B64E3-326B-463A-BDA0-D8223ED0B7F1}"/>
              </a:ext>
            </a:extLst>
          </p:cNvPr>
          <p:cNvSpPr txBox="1"/>
          <p:nvPr/>
        </p:nvSpPr>
        <p:spPr>
          <a:xfrm>
            <a:off x="22503722" y="24080545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60A6DA4-A061-4D7D-B61E-37171FC8FD6A}"/>
              </a:ext>
            </a:extLst>
          </p:cNvPr>
          <p:cNvSpPr txBox="1"/>
          <p:nvPr/>
        </p:nvSpPr>
        <p:spPr>
          <a:xfrm>
            <a:off x="26794631" y="2406819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D0283CB-F243-4316-BDF4-81367AE42F11}"/>
              </a:ext>
            </a:extLst>
          </p:cNvPr>
          <p:cNvSpPr txBox="1"/>
          <p:nvPr/>
        </p:nvSpPr>
        <p:spPr>
          <a:xfrm>
            <a:off x="36931902" y="735067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E7F491E-F675-4C97-917D-A156C9D62944}"/>
              </a:ext>
            </a:extLst>
          </p:cNvPr>
          <p:cNvSpPr txBox="1"/>
          <p:nvPr/>
        </p:nvSpPr>
        <p:spPr>
          <a:xfrm>
            <a:off x="36931904" y="6743271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BE9EEB9-E242-4BFC-80D3-44688457804F}"/>
              </a:ext>
            </a:extLst>
          </p:cNvPr>
          <p:cNvSpPr txBox="1"/>
          <p:nvPr/>
        </p:nvSpPr>
        <p:spPr>
          <a:xfrm>
            <a:off x="36931903" y="6001696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7FC4E52-242A-4C9E-87A3-CE6F402FD879}"/>
              </a:ext>
            </a:extLst>
          </p:cNvPr>
          <p:cNvSpPr txBox="1"/>
          <p:nvPr/>
        </p:nvSpPr>
        <p:spPr>
          <a:xfrm>
            <a:off x="37149703" y="373976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D861ACC-1560-4786-9217-519D0D13785F}"/>
              </a:ext>
            </a:extLst>
          </p:cNvPr>
          <p:cNvSpPr txBox="1"/>
          <p:nvPr/>
        </p:nvSpPr>
        <p:spPr>
          <a:xfrm>
            <a:off x="37149705" y="313235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38985FE-A883-4E4E-BD67-BF46A6361EA3}"/>
              </a:ext>
            </a:extLst>
          </p:cNvPr>
          <p:cNvSpPr txBox="1"/>
          <p:nvPr/>
        </p:nvSpPr>
        <p:spPr>
          <a:xfrm>
            <a:off x="37149704" y="2390779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50440179-3C27-4866-9BF4-805AB8D98231}"/>
              </a:ext>
            </a:extLst>
          </p:cNvPr>
          <p:cNvCxnSpPr>
            <a:cxnSpLocks/>
          </p:cNvCxnSpPr>
          <p:nvPr/>
        </p:nvCxnSpPr>
        <p:spPr>
          <a:xfrm flipH="1">
            <a:off x="37887779" y="13000157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3E897F3B-32AF-445C-8356-36643CD718D0}"/>
              </a:ext>
            </a:extLst>
          </p:cNvPr>
          <p:cNvCxnSpPr>
            <a:cxnSpLocks/>
          </p:cNvCxnSpPr>
          <p:nvPr/>
        </p:nvCxnSpPr>
        <p:spPr>
          <a:xfrm flipH="1">
            <a:off x="37887778" y="12481997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BEF77D58-BD74-4C2D-A121-62F4F8B250B4}"/>
              </a:ext>
            </a:extLst>
          </p:cNvPr>
          <p:cNvCxnSpPr>
            <a:cxnSpLocks/>
          </p:cNvCxnSpPr>
          <p:nvPr/>
        </p:nvCxnSpPr>
        <p:spPr>
          <a:xfrm flipH="1">
            <a:off x="37905045" y="11643797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8232CCE-DD9E-4979-B9EE-F665301E1134}"/>
              </a:ext>
            </a:extLst>
          </p:cNvPr>
          <p:cNvSpPr txBox="1"/>
          <p:nvPr/>
        </p:nvSpPr>
        <p:spPr>
          <a:xfrm>
            <a:off x="38693329" y="1243878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9B2FD1B-7EB7-4986-901D-D44C0B9A7FC6}"/>
              </a:ext>
            </a:extLst>
          </p:cNvPr>
          <p:cNvSpPr txBox="1"/>
          <p:nvPr/>
        </p:nvSpPr>
        <p:spPr>
          <a:xfrm>
            <a:off x="38693331" y="1183137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C38FE025-50A5-41AC-91CE-CFBB7E18F604}"/>
              </a:ext>
            </a:extLst>
          </p:cNvPr>
          <p:cNvSpPr txBox="1"/>
          <p:nvPr/>
        </p:nvSpPr>
        <p:spPr>
          <a:xfrm>
            <a:off x="38693330" y="11089799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601FAB4-EDFC-4D29-A0FE-8610FD7FD619}"/>
              </a:ext>
            </a:extLst>
          </p:cNvPr>
          <p:cNvCxnSpPr>
            <a:cxnSpLocks/>
          </p:cNvCxnSpPr>
          <p:nvPr/>
        </p:nvCxnSpPr>
        <p:spPr>
          <a:xfrm flipH="1">
            <a:off x="38043497" y="16789224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0463EDE7-3E8F-46C5-89BF-58A46A5F52ED}"/>
              </a:ext>
            </a:extLst>
          </p:cNvPr>
          <p:cNvCxnSpPr>
            <a:cxnSpLocks/>
          </p:cNvCxnSpPr>
          <p:nvPr/>
        </p:nvCxnSpPr>
        <p:spPr>
          <a:xfrm flipH="1">
            <a:off x="38043496" y="16271064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2CB53A77-5D57-405E-A6B9-47DFBA4A4B50}"/>
              </a:ext>
            </a:extLst>
          </p:cNvPr>
          <p:cNvCxnSpPr>
            <a:cxnSpLocks/>
          </p:cNvCxnSpPr>
          <p:nvPr/>
        </p:nvCxnSpPr>
        <p:spPr>
          <a:xfrm flipH="1">
            <a:off x="38060763" y="15432864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095A70B-09B4-48EC-91DA-AFB098513A03}"/>
              </a:ext>
            </a:extLst>
          </p:cNvPr>
          <p:cNvSpPr txBox="1"/>
          <p:nvPr/>
        </p:nvSpPr>
        <p:spPr>
          <a:xfrm>
            <a:off x="38849047" y="1622784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CB20166-9550-4BA9-95FC-7B55C8D4C0CF}"/>
              </a:ext>
            </a:extLst>
          </p:cNvPr>
          <p:cNvSpPr txBox="1"/>
          <p:nvPr/>
        </p:nvSpPr>
        <p:spPr>
          <a:xfrm>
            <a:off x="38849049" y="15620441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02EA7A7-D43B-4EE4-A480-DCF53BF393FA}"/>
              </a:ext>
            </a:extLst>
          </p:cNvPr>
          <p:cNvSpPr txBox="1"/>
          <p:nvPr/>
        </p:nvSpPr>
        <p:spPr>
          <a:xfrm>
            <a:off x="38849048" y="14878866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33D487EA-4A0E-4188-8D45-437B60C40469}"/>
              </a:ext>
            </a:extLst>
          </p:cNvPr>
          <p:cNvCxnSpPr>
            <a:cxnSpLocks/>
          </p:cNvCxnSpPr>
          <p:nvPr/>
        </p:nvCxnSpPr>
        <p:spPr>
          <a:xfrm flipH="1">
            <a:off x="37821883" y="26520858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CAA77959-1079-42AE-917D-2752CD937E88}"/>
              </a:ext>
            </a:extLst>
          </p:cNvPr>
          <p:cNvCxnSpPr>
            <a:cxnSpLocks/>
          </p:cNvCxnSpPr>
          <p:nvPr/>
        </p:nvCxnSpPr>
        <p:spPr>
          <a:xfrm flipH="1">
            <a:off x="37839146" y="25840826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10E4DDC7-3176-4A1E-AB4D-1702E7DE107C}"/>
              </a:ext>
            </a:extLst>
          </p:cNvPr>
          <p:cNvCxnSpPr>
            <a:cxnSpLocks/>
          </p:cNvCxnSpPr>
          <p:nvPr/>
        </p:nvCxnSpPr>
        <p:spPr>
          <a:xfrm flipH="1">
            <a:off x="37839148" y="24679422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D45FAB-7074-442E-964B-FB8079CFDD0E}"/>
              </a:ext>
            </a:extLst>
          </p:cNvPr>
          <p:cNvSpPr txBox="1"/>
          <p:nvPr/>
        </p:nvSpPr>
        <p:spPr>
          <a:xfrm>
            <a:off x="38627433" y="25959481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31AA169D-0CA0-422B-9036-3552DD1F5386}"/>
              </a:ext>
            </a:extLst>
          </p:cNvPr>
          <p:cNvSpPr txBox="1"/>
          <p:nvPr/>
        </p:nvSpPr>
        <p:spPr>
          <a:xfrm>
            <a:off x="38627433" y="2523342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BF28666-98A5-4426-B46E-26EA9CBDD0D1}"/>
              </a:ext>
            </a:extLst>
          </p:cNvPr>
          <p:cNvSpPr txBox="1"/>
          <p:nvPr/>
        </p:nvSpPr>
        <p:spPr>
          <a:xfrm>
            <a:off x="38627433" y="2412542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823C782A-796E-4BBA-BAC3-D0B63D5AC94D}"/>
              </a:ext>
            </a:extLst>
          </p:cNvPr>
          <p:cNvCxnSpPr>
            <a:cxnSpLocks/>
          </p:cNvCxnSpPr>
          <p:nvPr/>
        </p:nvCxnSpPr>
        <p:spPr>
          <a:xfrm flipH="1">
            <a:off x="37847002" y="22773447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08A7318-67AB-4BC1-8F36-86D48953734B}"/>
              </a:ext>
            </a:extLst>
          </p:cNvPr>
          <p:cNvCxnSpPr>
            <a:cxnSpLocks/>
          </p:cNvCxnSpPr>
          <p:nvPr/>
        </p:nvCxnSpPr>
        <p:spPr>
          <a:xfrm flipH="1">
            <a:off x="37864265" y="22093415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1FE4013C-0306-4DC4-837B-2C55D2DCC58A}"/>
              </a:ext>
            </a:extLst>
          </p:cNvPr>
          <p:cNvCxnSpPr>
            <a:cxnSpLocks/>
          </p:cNvCxnSpPr>
          <p:nvPr/>
        </p:nvCxnSpPr>
        <p:spPr>
          <a:xfrm flipH="1">
            <a:off x="37864267" y="20932011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1CB4376-5860-4121-87A4-41A33B7BD358}"/>
              </a:ext>
            </a:extLst>
          </p:cNvPr>
          <p:cNvSpPr txBox="1"/>
          <p:nvPr/>
        </p:nvSpPr>
        <p:spPr>
          <a:xfrm>
            <a:off x="38652552" y="2221207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4A501D6-EB45-4571-9A64-55007E49AF7C}"/>
              </a:ext>
            </a:extLst>
          </p:cNvPr>
          <p:cNvSpPr txBox="1"/>
          <p:nvPr/>
        </p:nvSpPr>
        <p:spPr>
          <a:xfrm>
            <a:off x="38652552" y="21486009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5B2CF04D-B21E-45EE-BB13-C1995B5DD95D}"/>
              </a:ext>
            </a:extLst>
          </p:cNvPr>
          <p:cNvSpPr txBox="1"/>
          <p:nvPr/>
        </p:nvSpPr>
        <p:spPr>
          <a:xfrm>
            <a:off x="38652552" y="2037801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73130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6ACAA3-D553-42F2-AF28-E87FB2973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2"/>
            <a:ext cx="12611155" cy="3026677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34E2F43-32DD-4171-A3EC-7E30F6772896}"/>
              </a:ext>
            </a:extLst>
          </p:cNvPr>
          <p:cNvSpPr/>
          <p:nvPr/>
        </p:nvSpPr>
        <p:spPr>
          <a:xfrm>
            <a:off x="4975541" y="142232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A60FA8E-6656-483D-8262-B23ED2B19FE6}"/>
              </a:ext>
            </a:extLst>
          </p:cNvPr>
          <p:cNvSpPr/>
          <p:nvPr/>
        </p:nvSpPr>
        <p:spPr>
          <a:xfrm>
            <a:off x="6044100" y="146804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CF6A243-0F01-486D-A251-CDF6418804FE}"/>
              </a:ext>
            </a:extLst>
          </p:cNvPr>
          <p:cNvSpPr/>
          <p:nvPr/>
        </p:nvSpPr>
        <p:spPr>
          <a:xfrm>
            <a:off x="5432741" y="96512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C38F4B0-5680-4189-AE45-9E9870242AC8}"/>
              </a:ext>
            </a:extLst>
          </p:cNvPr>
          <p:cNvSpPr/>
          <p:nvPr/>
        </p:nvSpPr>
        <p:spPr>
          <a:xfrm>
            <a:off x="8894619" y="18204872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08C0880-2F41-443D-8A10-42AFEB18D16D}"/>
              </a:ext>
            </a:extLst>
          </p:cNvPr>
          <p:cNvSpPr/>
          <p:nvPr/>
        </p:nvSpPr>
        <p:spPr>
          <a:xfrm>
            <a:off x="9351819" y="19908982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FDC0141-F5A5-4E5A-B059-EF25E01BC0DB}"/>
              </a:ext>
            </a:extLst>
          </p:cNvPr>
          <p:cNvSpPr/>
          <p:nvPr/>
        </p:nvSpPr>
        <p:spPr>
          <a:xfrm>
            <a:off x="8487669" y="5877357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1FD26B-AE8B-4308-9630-FDFBBD51D79A}"/>
              </a:ext>
            </a:extLst>
          </p:cNvPr>
          <p:cNvSpPr/>
          <p:nvPr/>
        </p:nvSpPr>
        <p:spPr>
          <a:xfrm>
            <a:off x="7273636" y="46220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01DB459-E098-4213-9295-1B0B02BFEBCD}"/>
              </a:ext>
            </a:extLst>
          </p:cNvPr>
          <p:cNvSpPr/>
          <p:nvPr/>
        </p:nvSpPr>
        <p:spPr>
          <a:xfrm>
            <a:off x="7273637" y="943624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174C759-1524-4EC4-A01D-8AB4F17FE6B7}"/>
              </a:ext>
            </a:extLst>
          </p:cNvPr>
          <p:cNvSpPr/>
          <p:nvPr/>
        </p:nvSpPr>
        <p:spPr>
          <a:xfrm>
            <a:off x="10266219" y="18204872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813F7CF-5B35-40B4-A5B4-BCBD88CA6155}"/>
              </a:ext>
            </a:extLst>
          </p:cNvPr>
          <p:cNvSpPr txBox="1"/>
          <p:nvPr/>
        </p:nvSpPr>
        <p:spPr>
          <a:xfrm>
            <a:off x="15909042" y="23230635"/>
            <a:ext cx="11849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0800" dirty="0"/>
              <a:t>D</a:t>
            </a:r>
            <a:endParaRPr lang="zh-CN" altLang="en-US" sz="108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26010F1-B753-4E08-AE82-28888F784C59}"/>
              </a:ext>
            </a:extLst>
          </p:cNvPr>
          <p:cNvSpPr txBox="1"/>
          <p:nvPr/>
        </p:nvSpPr>
        <p:spPr>
          <a:xfrm>
            <a:off x="15848462" y="13489390"/>
            <a:ext cx="118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</a:t>
            </a:r>
            <a:endParaRPr lang="zh-CN" altLang="en-US" sz="108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90A22AC-719C-4758-ACEB-1535481A6D52}"/>
              </a:ext>
            </a:extLst>
          </p:cNvPr>
          <p:cNvSpPr txBox="1"/>
          <p:nvPr/>
        </p:nvSpPr>
        <p:spPr>
          <a:xfrm>
            <a:off x="15848462" y="4580861"/>
            <a:ext cx="118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F</a:t>
            </a:r>
            <a:endParaRPr lang="zh-CN" altLang="en-US" sz="108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A9B6B58-AA26-4189-B1C4-68AF9DBF5DFC}"/>
              </a:ext>
            </a:extLst>
          </p:cNvPr>
          <p:cNvSpPr txBox="1"/>
          <p:nvPr/>
        </p:nvSpPr>
        <p:spPr>
          <a:xfrm>
            <a:off x="7586505" y="18008446"/>
            <a:ext cx="11849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0800" dirty="0"/>
              <a:t>D</a:t>
            </a:r>
            <a:endParaRPr lang="zh-CN" altLang="en-US" sz="108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78CF487-BABB-43DE-ADC2-C8E16BA1556A}"/>
              </a:ext>
            </a:extLst>
          </p:cNvPr>
          <p:cNvSpPr txBox="1"/>
          <p:nvPr/>
        </p:nvSpPr>
        <p:spPr>
          <a:xfrm>
            <a:off x="10266219" y="16254120"/>
            <a:ext cx="118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F</a:t>
            </a:r>
            <a:endParaRPr lang="zh-CN" altLang="en-US" sz="108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60DC62B-A345-43BA-924F-94DBDEBE3D7E}"/>
              </a:ext>
            </a:extLst>
          </p:cNvPr>
          <p:cNvSpPr txBox="1"/>
          <p:nvPr/>
        </p:nvSpPr>
        <p:spPr>
          <a:xfrm>
            <a:off x="9538479" y="20823382"/>
            <a:ext cx="118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</a:t>
            </a:r>
            <a:endParaRPr lang="zh-CN" altLang="en-US" sz="10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D2E8B0-AA96-4A4F-957A-F59CF2F4E000}"/>
              </a:ext>
            </a:extLst>
          </p:cNvPr>
          <p:cNvGrpSpPr/>
          <p:nvPr/>
        </p:nvGrpSpPr>
        <p:grpSpPr>
          <a:xfrm>
            <a:off x="19114699" y="20398826"/>
            <a:ext cx="16174415" cy="7398120"/>
            <a:chOff x="19197826" y="20950681"/>
            <a:chExt cx="16174415" cy="739812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5FB3E74-8462-409A-8DF3-1E2669C9760B}"/>
                </a:ext>
              </a:extLst>
            </p:cNvPr>
            <p:cNvGrpSpPr/>
            <p:nvPr/>
          </p:nvGrpSpPr>
          <p:grpSpPr>
            <a:xfrm>
              <a:off x="19197826" y="20950681"/>
              <a:ext cx="16174415" cy="3619824"/>
              <a:chOff x="20419938" y="23346481"/>
              <a:chExt cx="16174415" cy="3619824"/>
            </a:xfrm>
          </p:grpSpPr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C6E89E00-C7D0-4851-84E4-9752D8AC0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63" r="31432"/>
              <a:stretch/>
            </p:blipFill>
            <p:spPr>
              <a:xfrm>
                <a:off x="27784197" y="23366305"/>
                <a:ext cx="3663808" cy="3600000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45A72AC6-1D5C-470C-B499-1D6AB78E25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33" r="31863"/>
              <a:stretch/>
            </p:blipFill>
            <p:spPr>
              <a:xfrm>
                <a:off x="20419938" y="23366305"/>
                <a:ext cx="3683739" cy="3600000"/>
              </a:xfrm>
              <a:prstGeom prst="rect">
                <a:avLst/>
              </a:prstGeom>
            </p:spPr>
          </p:pic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7275332C-D791-45AD-BFA9-2335BAD6D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8" r="31547"/>
              <a:stretch/>
            </p:blipFill>
            <p:spPr>
              <a:xfrm>
                <a:off x="24103677" y="23346481"/>
                <a:ext cx="3683739" cy="3600000"/>
              </a:xfrm>
              <a:prstGeom prst="rect">
                <a:avLst/>
              </a:prstGeom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B4DE233A-6093-425D-91EE-7160217758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7" t="4787" r="36721"/>
              <a:stretch/>
            </p:blipFill>
            <p:spPr>
              <a:xfrm>
                <a:off x="31414797" y="23366305"/>
                <a:ext cx="2746925" cy="3600000"/>
              </a:xfrm>
              <a:prstGeom prst="rect">
                <a:avLst/>
              </a:prstGeom>
            </p:spPr>
          </p:pic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2EB3321D-6A4A-4F72-AE8B-A9B385DDF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05" t="4677" r="37623"/>
              <a:stretch/>
            </p:blipFill>
            <p:spPr>
              <a:xfrm>
                <a:off x="34146928" y="23366305"/>
                <a:ext cx="2447425" cy="3600000"/>
              </a:xfrm>
              <a:prstGeom prst="rect">
                <a:avLst/>
              </a:prstGeom>
            </p:spPr>
          </p:pic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146183F-69F5-431E-B63C-ACEE6212CFC3}"/>
                </a:ext>
              </a:extLst>
            </p:cNvPr>
            <p:cNvGrpSpPr/>
            <p:nvPr/>
          </p:nvGrpSpPr>
          <p:grpSpPr>
            <a:xfrm>
              <a:off x="19197826" y="24748801"/>
              <a:ext cx="16013756" cy="3600000"/>
              <a:chOff x="19197826" y="24748801"/>
              <a:chExt cx="16013756" cy="3600000"/>
            </a:xfrm>
          </p:grpSpPr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0EE52D7C-EAEB-42E2-B04B-F2BA5067E3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63" r="31432"/>
              <a:stretch/>
            </p:blipFill>
            <p:spPr>
              <a:xfrm>
                <a:off x="26728475" y="24748801"/>
                <a:ext cx="3683743" cy="3600000"/>
              </a:xfrm>
              <a:prstGeom prst="rect">
                <a:avLst/>
              </a:prstGeom>
            </p:spPr>
          </p:pic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9ACA7B72-F31D-4328-92A5-4B9DB18DD3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r="32226"/>
              <a:stretch/>
            </p:blipFill>
            <p:spPr>
              <a:xfrm>
                <a:off x="19197826" y="24748801"/>
                <a:ext cx="3683738" cy="3600000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09CDF96A-8CD4-4CCB-A8D8-C87168433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04" r="31547"/>
              <a:stretch/>
            </p:blipFill>
            <p:spPr>
              <a:xfrm>
                <a:off x="22881564" y="24748801"/>
                <a:ext cx="3847837" cy="3600000"/>
              </a:xfrm>
              <a:prstGeom prst="rect">
                <a:avLst/>
              </a:prstGeom>
            </p:spPr>
          </p:pic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A7BDA7E9-6FED-44D7-BC48-CB2F5663FD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44" t="698" r="37548" b="-698"/>
              <a:stretch/>
            </p:blipFill>
            <p:spPr>
              <a:xfrm>
                <a:off x="30412218" y="24748801"/>
                <a:ext cx="2466385" cy="3600000"/>
              </a:xfrm>
              <a:prstGeom prst="rect">
                <a:avLst/>
              </a:prstGeom>
            </p:spPr>
          </p:pic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F934E3E6-21BF-465C-A63E-3DF5682E35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05" r="37623"/>
              <a:stretch/>
            </p:blipFill>
            <p:spPr>
              <a:xfrm>
                <a:off x="32878603" y="24748801"/>
                <a:ext cx="2332979" cy="3600000"/>
              </a:xfrm>
              <a:prstGeom prst="rect">
                <a:avLst/>
              </a:prstGeom>
            </p:spPr>
          </p:pic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A6EC432-FE5E-432A-A950-235446AF13FB}"/>
              </a:ext>
            </a:extLst>
          </p:cNvPr>
          <p:cNvGrpSpPr/>
          <p:nvPr/>
        </p:nvGrpSpPr>
        <p:grpSpPr>
          <a:xfrm>
            <a:off x="19114699" y="11080406"/>
            <a:ext cx="16694114" cy="7219824"/>
            <a:chOff x="19114699" y="11080406"/>
            <a:chExt cx="16694114" cy="721982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392FB8B-6291-40C6-B34C-B096906BE3DD}"/>
                </a:ext>
              </a:extLst>
            </p:cNvPr>
            <p:cNvGrpSpPr/>
            <p:nvPr/>
          </p:nvGrpSpPr>
          <p:grpSpPr>
            <a:xfrm>
              <a:off x="19114699" y="11080406"/>
              <a:ext cx="15875772" cy="3601663"/>
              <a:chOff x="19114699" y="11080406"/>
              <a:chExt cx="15875772" cy="3601663"/>
            </a:xfrm>
          </p:grpSpPr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0B2CDDB5-981C-4982-A424-F47C3532E6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49" r="32173"/>
              <a:stretch/>
            </p:blipFill>
            <p:spPr>
              <a:xfrm>
                <a:off x="26664084" y="11082069"/>
                <a:ext cx="3701097" cy="3600000"/>
              </a:xfrm>
              <a:prstGeom prst="rect">
                <a:avLst/>
              </a:prstGeom>
            </p:spPr>
          </p:pic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5733C620-2D60-41EF-81B0-F85E7D2F1C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46" r="31292"/>
              <a:stretch/>
            </p:blipFill>
            <p:spPr>
              <a:xfrm>
                <a:off x="19114699" y="11080406"/>
                <a:ext cx="3909144" cy="3600000"/>
              </a:xfrm>
              <a:prstGeom prst="rect">
                <a:avLst/>
              </a:prstGeom>
            </p:spPr>
          </p:pic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77A56882-71A2-423C-AA3D-CF2F338462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87" r="31292"/>
              <a:stretch/>
            </p:blipFill>
            <p:spPr>
              <a:xfrm>
                <a:off x="22971767" y="11080406"/>
                <a:ext cx="3705404" cy="3600000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F766516B-2B27-4010-9B0F-D297D4736E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30" r="37207"/>
              <a:stretch/>
            </p:blipFill>
            <p:spPr>
              <a:xfrm>
                <a:off x="30365181" y="11082069"/>
                <a:ext cx="2511742" cy="3600000"/>
              </a:xfrm>
              <a:prstGeom prst="rect">
                <a:avLst/>
              </a:prstGeom>
            </p:spPr>
          </p:pic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8D98D9C0-CDE1-4277-86AF-96E2D94DCA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06" r="39821"/>
              <a:stretch/>
            </p:blipFill>
            <p:spPr>
              <a:xfrm>
                <a:off x="32876923" y="11082069"/>
                <a:ext cx="2113548" cy="3600000"/>
              </a:xfrm>
              <a:prstGeom prst="rect">
                <a:avLst/>
              </a:prstGeom>
            </p:spPr>
          </p:pic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87C78CE-57F2-45F3-B3D2-D5027DAEA78F}"/>
                </a:ext>
              </a:extLst>
            </p:cNvPr>
            <p:cNvGrpSpPr/>
            <p:nvPr/>
          </p:nvGrpSpPr>
          <p:grpSpPr>
            <a:xfrm>
              <a:off x="19114699" y="14698328"/>
              <a:ext cx="16694114" cy="3601902"/>
              <a:chOff x="19114699" y="14698328"/>
              <a:chExt cx="16694114" cy="3601902"/>
            </a:xfrm>
          </p:grpSpPr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32297EFB-2FB0-4E6B-ADDE-59BE18387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99" r="29910"/>
              <a:stretch/>
            </p:blipFill>
            <p:spPr>
              <a:xfrm>
                <a:off x="27175996" y="14698328"/>
                <a:ext cx="3852154" cy="3600000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2423AFA4-8D5A-4297-BDFE-A0B29564C1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23" r="30923"/>
              <a:stretch/>
            </p:blipFill>
            <p:spPr>
              <a:xfrm>
                <a:off x="19114699" y="14700230"/>
                <a:ext cx="4117896" cy="3600000"/>
              </a:xfrm>
              <a:prstGeom prst="rect">
                <a:avLst/>
              </a:prstGeom>
            </p:spPr>
          </p:pic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ABBFE0B1-F8DF-4EFF-8380-B215105106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23" r="29415"/>
              <a:stretch/>
            </p:blipFill>
            <p:spPr>
              <a:xfrm>
                <a:off x="23147172" y="14700230"/>
                <a:ext cx="4028824" cy="3600000"/>
              </a:xfrm>
              <a:prstGeom prst="rect">
                <a:avLst/>
              </a:prstGeom>
            </p:spPr>
          </p:pic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417A14D4-2D79-4D24-B0AE-49297893E1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79" r="37445"/>
              <a:stretch/>
            </p:blipFill>
            <p:spPr>
              <a:xfrm>
                <a:off x="30977283" y="14700230"/>
                <a:ext cx="2552941" cy="3600000"/>
              </a:xfrm>
              <a:prstGeom prst="rect">
                <a:avLst/>
              </a:prstGeom>
            </p:spPr>
          </p:pic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4045E2A2-D577-46E0-BB53-BE77B542D8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78" r="37595"/>
              <a:stretch/>
            </p:blipFill>
            <p:spPr>
              <a:xfrm>
                <a:off x="33530224" y="14698328"/>
                <a:ext cx="2278589" cy="3600000"/>
              </a:xfrm>
              <a:prstGeom prst="rect">
                <a:avLst/>
              </a:prstGeom>
            </p:spPr>
          </p:pic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26F91360-B610-4ABB-BF3E-14368EBFD26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r="30175"/>
          <a:stretch/>
        </p:blipFill>
        <p:spPr>
          <a:xfrm>
            <a:off x="19164160" y="1858024"/>
            <a:ext cx="4018974" cy="36000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FF2DEA94-5B68-445B-8D66-039BB84E0B1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4" r="29535"/>
          <a:stretch/>
        </p:blipFill>
        <p:spPr>
          <a:xfrm>
            <a:off x="23184129" y="1858024"/>
            <a:ext cx="3954909" cy="360000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0130A762-B98F-4C88-8585-5E853BC3A43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3" r="30265"/>
          <a:stretch/>
        </p:blipFill>
        <p:spPr>
          <a:xfrm>
            <a:off x="27072712" y="1858024"/>
            <a:ext cx="3954917" cy="360000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EE77A2A9-E6F4-4417-B95F-3037B4AE737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7" r="37206"/>
          <a:stretch/>
        </p:blipFill>
        <p:spPr>
          <a:xfrm>
            <a:off x="31027621" y="1858024"/>
            <a:ext cx="2613880" cy="3600000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ECEDD782-CAE6-46DC-BAC3-D7FBE46056F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5" r="37623"/>
          <a:stretch/>
        </p:blipFill>
        <p:spPr>
          <a:xfrm>
            <a:off x="33641501" y="1877550"/>
            <a:ext cx="2332971" cy="360000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FDFD9E64-7927-4F23-AB50-9E50B5B4F1E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6" r="30585"/>
          <a:stretch/>
        </p:blipFill>
        <p:spPr>
          <a:xfrm>
            <a:off x="27356055" y="5476185"/>
            <a:ext cx="3837969" cy="36000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BB12D3FB-0F4E-4DC0-9F9B-A9120C609C73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4" r="31895"/>
          <a:stretch/>
        </p:blipFill>
        <p:spPr>
          <a:xfrm>
            <a:off x="19120640" y="5476185"/>
            <a:ext cx="4144541" cy="360000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7EC04BF9-4175-4765-9361-32420C19A1BF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1" r="29987"/>
          <a:stretch/>
        </p:blipFill>
        <p:spPr>
          <a:xfrm>
            <a:off x="23267829" y="5471601"/>
            <a:ext cx="4138700" cy="3600000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CC6CDD55-FCEC-4982-A27C-4AACA69C6FF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9" r="37207"/>
          <a:stretch/>
        </p:blipFill>
        <p:spPr>
          <a:xfrm>
            <a:off x="31194024" y="5475385"/>
            <a:ext cx="2486913" cy="360000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5A89417D-58BA-455A-B1FD-FD9D2BD21C6C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5" r="37623"/>
          <a:stretch/>
        </p:blipFill>
        <p:spPr>
          <a:xfrm>
            <a:off x="33689704" y="5471601"/>
            <a:ext cx="2332977" cy="3600000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F3E2545A-3D42-4623-B391-B9475A5E0F7E}"/>
              </a:ext>
            </a:extLst>
          </p:cNvPr>
          <p:cNvSpPr txBox="1"/>
          <p:nvPr/>
        </p:nvSpPr>
        <p:spPr>
          <a:xfrm>
            <a:off x="39078806" y="3127803"/>
            <a:ext cx="173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</a:t>
            </a:r>
            <a:endParaRPr lang="zh-CN" altLang="en-US" sz="108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FA355B3-0E47-43FD-A1A1-225E6F8AA06D}"/>
              </a:ext>
            </a:extLst>
          </p:cNvPr>
          <p:cNvSpPr txBox="1"/>
          <p:nvPr/>
        </p:nvSpPr>
        <p:spPr>
          <a:xfrm>
            <a:off x="39078806" y="6261536"/>
            <a:ext cx="173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H</a:t>
            </a:r>
            <a:endParaRPr lang="zh-CN" altLang="en-US" sz="108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B7DCC4B-DCF7-4BEF-A7F2-03CDED4440E6}"/>
              </a:ext>
            </a:extLst>
          </p:cNvPr>
          <p:cNvSpPr txBox="1"/>
          <p:nvPr/>
        </p:nvSpPr>
        <p:spPr>
          <a:xfrm>
            <a:off x="39078807" y="12150701"/>
            <a:ext cx="173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</a:t>
            </a:r>
            <a:endParaRPr lang="zh-CN" altLang="en-US" sz="108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43966D1-EB9C-429A-AC09-CB44668B20E9}"/>
              </a:ext>
            </a:extLst>
          </p:cNvPr>
          <p:cNvSpPr txBox="1"/>
          <p:nvPr/>
        </p:nvSpPr>
        <p:spPr>
          <a:xfrm>
            <a:off x="39078807" y="15284434"/>
            <a:ext cx="173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H</a:t>
            </a:r>
            <a:endParaRPr lang="zh-CN" altLang="en-US" sz="108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15B3C02-E931-40C5-B92D-6732625FFAFF}"/>
              </a:ext>
            </a:extLst>
          </p:cNvPr>
          <p:cNvSpPr txBox="1"/>
          <p:nvPr/>
        </p:nvSpPr>
        <p:spPr>
          <a:xfrm>
            <a:off x="39078806" y="21573828"/>
            <a:ext cx="173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</a:t>
            </a:r>
            <a:endParaRPr lang="zh-CN" altLang="en-US" sz="10800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2367F01-4AB1-43AB-9525-D81824AB5C40}"/>
              </a:ext>
            </a:extLst>
          </p:cNvPr>
          <p:cNvSpPr txBox="1"/>
          <p:nvPr/>
        </p:nvSpPr>
        <p:spPr>
          <a:xfrm>
            <a:off x="39078806" y="24707561"/>
            <a:ext cx="173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H</a:t>
            </a:r>
            <a:endParaRPr lang="zh-CN" altLang="en-US" sz="108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7B3B677-94B2-43E7-A018-5BEDC54C3F23}"/>
              </a:ext>
            </a:extLst>
          </p:cNvPr>
          <p:cNvSpPr txBox="1"/>
          <p:nvPr/>
        </p:nvSpPr>
        <p:spPr>
          <a:xfrm>
            <a:off x="19098395" y="167074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D1B8502-DB54-43B2-94A7-9A23F0B15104}"/>
              </a:ext>
            </a:extLst>
          </p:cNvPr>
          <p:cNvSpPr txBox="1"/>
          <p:nvPr/>
        </p:nvSpPr>
        <p:spPr>
          <a:xfrm>
            <a:off x="23305429" y="168310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4CF17EA-E7F9-4E1E-93DB-DE02C6A59F97}"/>
              </a:ext>
            </a:extLst>
          </p:cNvPr>
          <p:cNvSpPr txBox="1"/>
          <p:nvPr/>
        </p:nvSpPr>
        <p:spPr>
          <a:xfrm>
            <a:off x="27596338" y="167074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5511D89-1CEC-47BE-B695-E85E6065E3AC}"/>
              </a:ext>
            </a:extLst>
          </p:cNvPr>
          <p:cNvSpPr txBox="1"/>
          <p:nvPr/>
        </p:nvSpPr>
        <p:spPr>
          <a:xfrm>
            <a:off x="19098395" y="539315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882E175-C68C-4D0C-81DC-C80986A39F08}"/>
              </a:ext>
            </a:extLst>
          </p:cNvPr>
          <p:cNvSpPr txBox="1"/>
          <p:nvPr/>
        </p:nvSpPr>
        <p:spPr>
          <a:xfrm>
            <a:off x="23305429" y="5405502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536B27F-DE5F-4F94-8F00-4878248099DB}"/>
              </a:ext>
            </a:extLst>
          </p:cNvPr>
          <p:cNvSpPr txBox="1"/>
          <p:nvPr/>
        </p:nvSpPr>
        <p:spPr>
          <a:xfrm>
            <a:off x="27596338" y="539315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C447D10-8445-4291-8AC3-908B4FC97604}"/>
              </a:ext>
            </a:extLst>
          </p:cNvPr>
          <p:cNvSpPr txBox="1"/>
          <p:nvPr/>
        </p:nvSpPr>
        <p:spPr>
          <a:xfrm>
            <a:off x="19098395" y="1100802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021DD31-BD15-484B-B523-629E4B9C72CF}"/>
              </a:ext>
            </a:extLst>
          </p:cNvPr>
          <p:cNvSpPr txBox="1"/>
          <p:nvPr/>
        </p:nvSpPr>
        <p:spPr>
          <a:xfrm>
            <a:off x="23305429" y="11020372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43644CB-E9C5-457F-886A-DCFB66A8541D}"/>
              </a:ext>
            </a:extLst>
          </p:cNvPr>
          <p:cNvSpPr txBox="1"/>
          <p:nvPr/>
        </p:nvSpPr>
        <p:spPr>
          <a:xfrm>
            <a:off x="26835108" y="1100802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69F970B-2A00-40C4-8CF9-225A86FB3F9E}"/>
              </a:ext>
            </a:extLst>
          </p:cNvPr>
          <p:cNvSpPr txBox="1"/>
          <p:nvPr/>
        </p:nvSpPr>
        <p:spPr>
          <a:xfrm>
            <a:off x="19098395" y="1468971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1234508-53BE-4B2C-8FFF-D44484D3C455}"/>
              </a:ext>
            </a:extLst>
          </p:cNvPr>
          <p:cNvSpPr txBox="1"/>
          <p:nvPr/>
        </p:nvSpPr>
        <p:spPr>
          <a:xfrm>
            <a:off x="23305429" y="1470207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01BB2AC-4FAB-4926-A6CD-D3EFF8C948DD}"/>
              </a:ext>
            </a:extLst>
          </p:cNvPr>
          <p:cNvSpPr txBox="1"/>
          <p:nvPr/>
        </p:nvSpPr>
        <p:spPr>
          <a:xfrm>
            <a:off x="27139037" y="1468971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719800C-044D-4D3E-915C-149A1949F0C7}"/>
              </a:ext>
            </a:extLst>
          </p:cNvPr>
          <p:cNvSpPr txBox="1"/>
          <p:nvPr/>
        </p:nvSpPr>
        <p:spPr>
          <a:xfrm>
            <a:off x="19098395" y="2033085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9EF18DD-F7AF-4EFD-9022-1F809BAC8336}"/>
              </a:ext>
            </a:extLst>
          </p:cNvPr>
          <p:cNvSpPr txBox="1"/>
          <p:nvPr/>
        </p:nvSpPr>
        <p:spPr>
          <a:xfrm>
            <a:off x="22935324" y="2034098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0740EFE4-8A31-452D-AD0F-511D26B15FF0}"/>
              </a:ext>
            </a:extLst>
          </p:cNvPr>
          <p:cNvSpPr txBox="1"/>
          <p:nvPr/>
        </p:nvSpPr>
        <p:spPr>
          <a:xfrm>
            <a:off x="26747806" y="2033085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E33D2DB-A329-4049-B8E4-DD06E27B8B8B}"/>
              </a:ext>
            </a:extLst>
          </p:cNvPr>
          <p:cNvSpPr txBox="1"/>
          <p:nvPr/>
        </p:nvSpPr>
        <p:spPr>
          <a:xfrm>
            <a:off x="19098395" y="2415356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F0CFB9C-55C7-4D56-BCF1-445F67555759}"/>
              </a:ext>
            </a:extLst>
          </p:cNvPr>
          <p:cNvSpPr txBox="1"/>
          <p:nvPr/>
        </p:nvSpPr>
        <p:spPr>
          <a:xfrm>
            <a:off x="22937431" y="24129625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B549DD9B-EE8B-48CF-8FEF-9A4F1936F589}"/>
              </a:ext>
            </a:extLst>
          </p:cNvPr>
          <p:cNvSpPr txBox="1"/>
          <p:nvPr/>
        </p:nvSpPr>
        <p:spPr>
          <a:xfrm>
            <a:off x="26835107" y="240623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50B82FE7-A89E-436D-BDCA-0C20EAB66C2A}"/>
              </a:ext>
            </a:extLst>
          </p:cNvPr>
          <p:cNvCxnSpPr>
            <a:cxnSpLocks/>
          </p:cNvCxnSpPr>
          <p:nvPr/>
        </p:nvCxnSpPr>
        <p:spPr>
          <a:xfrm flipH="1">
            <a:off x="35940285" y="4588240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DA461DD7-FF4C-40CD-A0EC-83C82B68B2C1}"/>
              </a:ext>
            </a:extLst>
          </p:cNvPr>
          <p:cNvCxnSpPr>
            <a:cxnSpLocks/>
          </p:cNvCxnSpPr>
          <p:nvPr/>
        </p:nvCxnSpPr>
        <p:spPr>
          <a:xfrm flipH="1">
            <a:off x="35940284" y="4070080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3263B332-D4A9-43CE-BDC3-18A1BBD204F1}"/>
              </a:ext>
            </a:extLst>
          </p:cNvPr>
          <p:cNvCxnSpPr>
            <a:cxnSpLocks/>
          </p:cNvCxnSpPr>
          <p:nvPr/>
        </p:nvCxnSpPr>
        <p:spPr>
          <a:xfrm flipH="1">
            <a:off x="35957551" y="3231880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7425F8E-6648-404E-8F17-14563FCE97CF}"/>
              </a:ext>
            </a:extLst>
          </p:cNvPr>
          <p:cNvSpPr txBox="1"/>
          <p:nvPr/>
        </p:nvSpPr>
        <p:spPr>
          <a:xfrm>
            <a:off x="36745835" y="402686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710D9F3-8C3C-4EE0-A68E-7DF3AF9E1D1B}"/>
              </a:ext>
            </a:extLst>
          </p:cNvPr>
          <p:cNvSpPr txBox="1"/>
          <p:nvPr/>
        </p:nvSpPr>
        <p:spPr>
          <a:xfrm>
            <a:off x="36745837" y="341945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7C0559C2-695E-4B70-B00A-B15156460613}"/>
              </a:ext>
            </a:extLst>
          </p:cNvPr>
          <p:cNvSpPr txBox="1"/>
          <p:nvPr/>
        </p:nvSpPr>
        <p:spPr>
          <a:xfrm>
            <a:off x="36745836" y="2677882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7C22CF2B-E355-4410-9DFD-6036576DBC2C}"/>
              </a:ext>
            </a:extLst>
          </p:cNvPr>
          <p:cNvCxnSpPr>
            <a:cxnSpLocks/>
          </p:cNvCxnSpPr>
          <p:nvPr/>
        </p:nvCxnSpPr>
        <p:spPr>
          <a:xfrm flipH="1">
            <a:off x="36055023" y="8172429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377DD861-D57B-4A7B-A9CA-FF7560F08C6B}"/>
              </a:ext>
            </a:extLst>
          </p:cNvPr>
          <p:cNvCxnSpPr>
            <a:cxnSpLocks/>
          </p:cNvCxnSpPr>
          <p:nvPr/>
        </p:nvCxnSpPr>
        <p:spPr>
          <a:xfrm flipH="1">
            <a:off x="36055022" y="7654269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E44F3A41-C00F-4C93-A069-F6F30C9FA3A7}"/>
              </a:ext>
            </a:extLst>
          </p:cNvPr>
          <p:cNvCxnSpPr>
            <a:cxnSpLocks/>
          </p:cNvCxnSpPr>
          <p:nvPr/>
        </p:nvCxnSpPr>
        <p:spPr>
          <a:xfrm flipH="1">
            <a:off x="36072289" y="6816069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59180E57-4789-4850-A302-A5A05EC9D32A}"/>
              </a:ext>
            </a:extLst>
          </p:cNvPr>
          <p:cNvSpPr txBox="1"/>
          <p:nvPr/>
        </p:nvSpPr>
        <p:spPr>
          <a:xfrm>
            <a:off x="36860573" y="7611052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456881B-B69C-456B-9728-CABB864E807B}"/>
              </a:ext>
            </a:extLst>
          </p:cNvPr>
          <p:cNvSpPr txBox="1"/>
          <p:nvPr/>
        </p:nvSpPr>
        <p:spPr>
          <a:xfrm>
            <a:off x="36860575" y="7003646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DE9B1A7-76A5-47C5-AE1B-FAFB1D9BE655}"/>
              </a:ext>
            </a:extLst>
          </p:cNvPr>
          <p:cNvSpPr txBox="1"/>
          <p:nvPr/>
        </p:nvSpPr>
        <p:spPr>
          <a:xfrm>
            <a:off x="36860574" y="6262071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3266A9E1-D0CE-4191-A702-5DE2D1A5CECF}"/>
              </a:ext>
            </a:extLst>
          </p:cNvPr>
          <p:cNvCxnSpPr>
            <a:cxnSpLocks/>
          </p:cNvCxnSpPr>
          <p:nvPr/>
        </p:nvCxnSpPr>
        <p:spPr>
          <a:xfrm flipH="1">
            <a:off x="34993587" y="13676587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4899812F-E9D4-4883-A68C-51DA728FD785}"/>
              </a:ext>
            </a:extLst>
          </p:cNvPr>
          <p:cNvCxnSpPr>
            <a:cxnSpLocks/>
          </p:cNvCxnSpPr>
          <p:nvPr/>
        </p:nvCxnSpPr>
        <p:spPr>
          <a:xfrm flipH="1">
            <a:off x="34993586" y="13158427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660BF00B-2A42-42E6-A366-02E4F62F7E14}"/>
              </a:ext>
            </a:extLst>
          </p:cNvPr>
          <p:cNvCxnSpPr>
            <a:cxnSpLocks/>
          </p:cNvCxnSpPr>
          <p:nvPr/>
        </p:nvCxnSpPr>
        <p:spPr>
          <a:xfrm flipH="1">
            <a:off x="35010853" y="12320227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1C59995-F993-4138-A21F-AF3B6C5D2F95}"/>
              </a:ext>
            </a:extLst>
          </p:cNvPr>
          <p:cNvSpPr txBox="1"/>
          <p:nvPr/>
        </p:nvSpPr>
        <p:spPr>
          <a:xfrm>
            <a:off x="35799137" y="1311521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F27B699-002B-4A3A-905C-D3F763A003FC}"/>
              </a:ext>
            </a:extLst>
          </p:cNvPr>
          <p:cNvSpPr txBox="1"/>
          <p:nvPr/>
        </p:nvSpPr>
        <p:spPr>
          <a:xfrm>
            <a:off x="35799139" y="125078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D728ADE5-CD49-4A67-AC31-B5E86327750E}"/>
              </a:ext>
            </a:extLst>
          </p:cNvPr>
          <p:cNvSpPr txBox="1"/>
          <p:nvPr/>
        </p:nvSpPr>
        <p:spPr>
          <a:xfrm>
            <a:off x="35799138" y="11766229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8040AFDD-ABEA-491C-A12D-6EB796CC1D2C}"/>
              </a:ext>
            </a:extLst>
          </p:cNvPr>
          <p:cNvCxnSpPr>
            <a:cxnSpLocks/>
          </p:cNvCxnSpPr>
          <p:nvPr/>
        </p:nvCxnSpPr>
        <p:spPr>
          <a:xfrm flipH="1">
            <a:off x="35702464" y="17461827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A3EEAC74-B6AD-404F-A0A2-17A9EA059F86}"/>
              </a:ext>
            </a:extLst>
          </p:cNvPr>
          <p:cNvCxnSpPr>
            <a:cxnSpLocks/>
          </p:cNvCxnSpPr>
          <p:nvPr/>
        </p:nvCxnSpPr>
        <p:spPr>
          <a:xfrm flipH="1">
            <a:off x="35702463" y="16943667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D7FFE470-196B-4F6A-A819-CA7D61B6482F}"/>
              </a:ext>
            </a:extLst>
          </p:cNvPr>
          <p:cNvCxnSpPr>
            <a:cxnSpLocks/>
          </p:cNvCxnSpPr>
          <p:nvPr/>
        </p:nvCxnSpPr>
        <p:spPr>
          <a:xfrm flipH="1">
            <a:off x="35719730" y="16105467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D8FF99A-8AB0-492E-90E6-397D1E590D1B}"/>
              </a:ext>
            </a:extLst>
          </p:cNvPr>
          <p:cNvSpPr txBox="1"/>
          <p:nvPr/>
        </p:nvSpPr>
        <p:spPr>
          <a:xfrm>
            <a:off x="36508014" y="16900450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976CAAFA-3FE6-4097-A8A3-C14E382C164F}"/>
              </a:ext>
            </a:extLst>
          </p:cNvPr>
          <p:cNvSpPr txBox="1"/>
          <p:nvPr/>
        </p:nvSpPr>
        <p:spPr>
          <a:xfrm>
            <a:off x="36508016" y="1629304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AE3E3C4-E59B-40C3-9830-6FFE757674AE}"/>
              </a:ext>
            </a:extLst>
          </p:cNvPr>
          <p:cNvSpPr txBox="1"/>
          <p:nvPr/>
        </p:nvSpPr>
        <p:spPr>
          <a:xfrm>
            <a:off x="36508015" y="15551469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FF845D37-0A3A-4475-972B-4B2A81B6B56C}"/>
              </a:ext>
            </a:extLst>
          </p:cNvPr>
          <p:cNvCxnSpPr>
            <a:cxnSpLocks/>
          </p:cNvCxnSpPr>
          <p:nvPr/>
        </p:nvCxnSpPr>
        <p:spPr>
          <a:xfrm flipH="1">
            <a:off x="35192980" y="22958605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0AE733B0-9F32-44DD-87DB-DC23DDE36000}"/>
              </a:ext>
            </a:extLst>
          </p:cNvPr>
          <p:cNvCxnSpPr>
            <a:cxnSpLocks/>
          </p:cNvCxnSpPr>
          <p:nvPr/>
        </p:nvCxnSpPr>
        <p:spPr>
          <a:xfrm flipH="1">
            <a:off x="35192979" y="22440445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F1C3DD4A-9171-46FF-8751-8DB12697435E}"/>
              </a:ext>
            </a:extLst>
          </p:cNvPr>
          <p:cNvCxnSpPr>
            <a:cxnSpLocks/>
          </p:cNvCxnSpPr>
          <p:nvPr/>
        </p:nvCxnSpPr>
        <p:spPr>
          <a:xfrm flipH="1">
            <a:off x="35210246" y="21602245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1D8BCAC-C607-4FBD-8E38-B20F0C89C0C3}"/>
              </a:ext>
            </a:extLst>
          </p:cNvPr>
          <p:cNvSpPr txBox="1"/>
          <p:nvPr/>
        </p:nvSpPr>
        <p:spPr>
          <a:xfrm>
            <a:off x="35998530" y="2239722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F1565AC-D346-4434-B18E-3794FE530A24}"/>
              </a:ext>
            </a:extLst>
          </p:cNvPr>
          <p:cNvSpPr txBox="1"/>
          <p:nvPr/>
        </p:nvSpPr>
        <p:spPr>
          <a:xfrm>
            <a:off x="35998532" y="21789822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8E79725D-7137-43C0-A677-E2B90561283C}"/>
              </a:ext>
            </a:extLst>
          </p:cNvPr>
          <p:cNvSpPr txBox="1"/>
          <p:nvPr/>
        </p:nvSpPr>
        <p:spPr>
          <a:xfrm>
            <a:off x="35998531" y="2104824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3B4FA181-1738-491D-B075-88D6362F6C4B}"/>
              </a:ext>
            </a:extLst>
          </p:cNvPr>
          <p:cNvCxnSpPr>
            <a:cxnSpLocks/>
          </p:cNvCxnSpPr>
          <p:nvPr/>
        </p:nvCxnSpPr>
        <p:spPr>
          <a:xfrm flipH="1">
            <a:off x="35028709" y="26766510"/>
            <a:ext cx="73965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D0598BDE-AA44-4DA8-9921-F311728D0E7E}"/>
              </a:ext>
            </a:extLst>
          </p:cNvPr>
          <p:cNvCxnSpPr>
            <a:cxnSpLocks/>
          </p:cNvCxnSpPr>
          <p:nvPr/>
        </p:nvCxnSpPr>
        <p:spPr>
          <a:xfrm flipH="1">
            <a:off x="35028708" y="26248350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EBB07BC0-E591-48BA-B579-E633C06A61FF}"/>
              </a:ext>
            </a:extLst>
          </p:cNvPr>
          <p:cNvCxnSpPr>
            <a:cxnSpLocks/>
          </p:cNvCxnSpPr>
          <p:nvPr/>
        </p:nvCxnSpPr>
        <p:spPr>
          <a:xfrm flipH="1">
            <a:off x="35045975" y="25410150"/>
            <a:ext cx="73965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62DE9EB8-9422-438D-880E-23F817AFA8C5}"/>
              </a:ext>
            </a:extLst>
          </p:cNvPr>
          <p:cNvSpPr txBox="1"/>
          <p:nvPr/>
        </p:nvSpPr>
        <p:spPr>
          <a:xfrm>
            <a:off x="35834259" y="2620513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1</a:t>
            </a:r>
            <a:endParaRPr lang="zh-CN" altLang="en-US" sz="6600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9E00D02-ADE3-4A91-86ED-9BBBA59D9625}"/>
              </a:ext>
            </a:extLst>
          </p:cNvPr>
          <p:cNvSpPr txBox="1"/>
          <p:nvPr/>
        </p:nvSpPr>
        <p:spPr>
          <a:xfrm>
            <a:off x="35834261" y="2559772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2</a:t>
            </a:r>
            <a:endParaRPr lang="zh-CN" altLang="en-US" sz="6600" dirty="0"/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83835E4F-F7DF-4CC9-A795-23F1ADCC0F3F}"/>
              </a:ext>
            </a:extLst>
          </p:cNvPr>
          <p:cNvSpPr txBox="1"/>
          <p:nvPr/>
        </p:nvSpPr>
        <p:spPr>
          <a:xfrm>
            <a:off x="35834260" y="24856152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6600" dirty="0"/>
              <a:t>3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96647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6ACAA3-D553-42F2-AF28-E87FB2973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2"/>
            <a:ext cx="12611155" cy="3026677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34E2F43-32DD-4171-A3EC-7E30F6772896}"/>
              </a:ext>
            </a:extLst>
          </p:cNvPr>
          <p:cNvSpPr/>
          <p:nvPr/>
        </p:nvSpPr>
        <p:spPr>
          <a:xfrm>
            <a:off x="4975541" y="142232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A60FA8E-6656-483D-8262-B23ED2B19FE6}"/>
              </a:ext>
            </a:extLst>
          </p:cNvPr>
          <p:cNvSpPr/>
          <p:nvPr/>
        </p:nvSpPr>
        <p:spPr>
          <a:xfrm>
            <a:off x="6044100" y="146804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CF6A243-0F01-486D-A251-CDF6418804FE}"/>
              </a:ext>
            </a:extLst>
          </p:cNvPr>
          <p:cNvSpPr/>
          <p:nvPr/>
        </p:nvSpPr>
        <p:spPr>
          <a:xfrm>
            <a:off x="5432741" y="96512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C38F4B0-5680-4189-AE45-9E9870242AC8}"/>
              </a:ext>
            </a:extLst>
          </p:cNvPr>
          <p:cNvSpPr/>
          <p:nvPr/>
        </p:nvSpPr>
        <p:spPr>
          <a:xfrm>
            <a:off x="8894619" y="18204872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08C0880-2F41-443D-8A10-42AFEB18D16D}"/>
              </a:ext>
            </a:extLst>
          </p:cNvPr>
          <p:cNvSpPr/>
          <p:nvPr/>
        </p:nvSpPr>
        <p:spPr>
          <a:xfrm>
            <a:off x="9351819" y="19908982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FDC0141-F5A5-4E5A-B059-EF25E01BC0DB}"/>
              </a:ext>
            </a:extLst>
          </p:cNvPr>
          <p:cNvSpPr/>
          <p:nvPr/>
        </p:nvSpPr>
        <p:spPr>
          <a:xfrm>
            <a:off x="8487669" y="5877357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1FD26B-AE8B-4308-9630-FDFBBD51D79A}"/>
              </a:ext>
            </a:extLst>
          </p:cNvPr>
          <p:cNvSpPr/>
          <p:nvPr/>
        </p:nvSpPr>
        <p:spPr>
          <a:xfrm>
            <a:off x="7273636" y="4622006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01DB459-E098-4213-9295-1B0B02BFEBCD}"/>
              </a:ext>
            </a:extLst>
          </p:cNvPr>
          <p:cNvSpPr/>
          <p:nvPr/>
        </p:nvSpPr>
        <p:spPr>
          <a:xfrm>
            <a:off x="7273637" y="943624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174C759-1524-4EC4-A01D-8AB4F17FE6B7}"/>
              </a:ext>
            </a:extLst>
          </p:cNvPr>
          <p:cNvSpPr/>
          <p:nvPr/>
        </p:nvSpPr>
        <p:spPr>
          <a:xfrm>
            <a:off x="10266219" y="18204872"/>
            <a:ext cx="914400" cy="914400"/>
          </a:xfrm>
          <a:prstGeom prst="ellipse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78CF487-BABB-43DE-ADC2-C8E16BA1556A}"/>
              </a:ext>
            </a:extLst>
          </p:cNvPr>
          <p:cNvSpPr txBox="1"/>
          <p:nvPr/>
        </p:nvSpPr>
        <p:spPr>
          <a:xfrm>
            <a:off x="6130260" y="4123031"/>
            <a:ext cx="118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H</a:t>
            </a:r>
            <a:endParaRPr lang="zh-CN" altLang="en-US" sz="10800" dirty="0"/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C29DAC5-4A93-4DDA-9700-281155E2B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5" r="29094"/>
          <a:stretch/>
        </p:blipFill>
        <p:spPr>
          <a:xfrm>
            <a:off x="32594975" y="1032160"/>
            <a:ext cx="7903814" cy="720000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366AE55C-08E0-422D-927A-0E9CBA3D47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5" r="29903"/>
          <a:stretch/>
        </p:blipFill>
        <p:spPr>
          <a:xfrm>
            <a:off x="17191876" y="1032160"/>
            <a:ext cx="7903809" cy="720000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92366202-9999-43AB-84D1-7D96721B80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0" r="30300"/>
          <a:stretch/>
        </p:blipFill>
        <p:spPr>
          <a:xfrm>
            <a:off x="25095685" y="1032160"/>
            <a:ext cx="7628196" cy="720000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BCA4185C-B234-4147-8763-4EC458CF43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1" r="35715"/>
          <a:stretch/>
        </p:blipFill>
        <p:spPr>
          <a:xfrm>
            <a:off x="22213464" y="8483342"/>
            <a:ext cx="5764442" cy="7200000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84E58DCF-830A-492A-86DA-ADB6D20F08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4" r="37104"/>
          <a:stretch/>
        </p:blipFill>
        <p:spPr>
          <a:xfrm>
            <a:off x="30346763" y="8483342"/>
            <a:ext cx="5342599" cy="7200000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98FFE516-FF81-45EE-BC57-7A6282C56A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7" r="30964"/>
          <a:stretch/>
        </p:blipFill>
        <p:spPr>
          <a:xfrm>
            <a:off x="33311017" y="15875212"/>
            <a:ext cx="7791563" cy="7200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13D98AC9-A214-44A9-9384-608FF22B54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8" r="30758"/>
          <a:stretch/>
        </p:blipFill>
        <p:spPr>
          <a:xfrm>
            <a:off x="17191876" y="15875212"/>
            <a:ext cx="8327583" cy="7200000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A9D0F1C8-5732-4572-B411-540E744E56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3" r="29588"/>
          <a:stretch/>
        </p:blipFill>
        <p:spPr>
          <a:xfrm>
            <a:off x="25519459" y="15875212"/>
            <a:ext cx="7791558" cy="72000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0187E20E-3C56-4546-BE0E-70B7311CF7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r="34873"/>
          <a:stretch/>
        </p:blipFill>
        <p:spPr>
          <a:xfrm>
            <a:off x="22213464" y="23075212"/>
            <a:ext cx="6164121" cy="7200000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A08599CA-7F30-42D9-86B6-543FB4D0CD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4" r="37353"/>
          <a:stretch/>
        </p:blipFill>
        <p:spPr>
          <a:xfrm>
            <a:off x="30593160" y="23075212"/>
            <a:ext cx="4849804" cy="720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0D54ED1-E5BE-485C-8F58-1D869773F573}"/>
              </a:ext>
            </a:extLst>
          </p:cNvPr>
          <p:cNvSpPr txBox="1"/>
          <p:nvPr/>
        </p:nvSpPr>
        <p:spPr>
          <a:xfrm>
            <a:off x="11968677" y="175521"/>
            <a:ext cx="793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E  field</a:t>
            </a:r>
            <a:endParaRPr lang="zh-CN" altLang="en-US" sz="108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19DDE7-07E1-40FC-A96F-4B323681A263}"/>
              </a:ext>
            </a:extLst>
          </p:cNvPr>
          <p:cNvSpPr txBox="1"/>
          <p:nvPr/>
        </p:nvSpPr>
        <p:spPr>
          <a:xfrm>
            <a:off x="12142800" y="14091662"/>
            <a:ext cx="4418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H  field</a:t>
            </a:r>
            <a:endParaRPr lang="zh-CN" altLang="en-US" sz="108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DA908BD-E9F2-4772-A9E7-D650F238D3CB}"/>
              </a:ext>
            </a:extLst>
          </p:cNvPr>
          <p:cNvCxnSpPr/>
          <p:nvPr/>
        </p:nvCxnSpPr>
        <p:spPr>
          <a:xfrm>
            <a:off x="20653736" y="13383491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5A70C2B-A212-4299-9FE0-8A24FFE68ECA}"/>
              </a:ext>
            </a:extLst>
          </p:cNvPr>
          <p:cNvCxnSpPr/>
          <p:nvPr/>
        </p:nvCxnSpPr>
        <p:spPr>
          <a:xfrm>
            <a:off x="20574000" y="11582401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094824D-E475-4709-8E73-B1B5F8E14862}"/>
              </a:ext>
            </a:extLst>
          </p:cNvPr>
          <p:cNvCxnSpPr/>
          <p:nvPr/>
        </p:nvCxnSpPr>
        <p:spPr>
          <a:xfrm>
            <a:off x="20553362" y="10385496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5F3CAFE-43A9-41C0-8A99-A7DF345F05A4}"/>
              </a:ext>
            </a:extLst>
          </p:cNvPr>
          <p:cNvCxnSpPr/>
          <p:nvPr/>
        </p:nvCxnSpPr>
        <p:spPr>
          <a:xfrm>
            <a:off x="28707299" y="13383491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0BF5CB0-4898-4789-95C8-31EF0C6D3BB4}"/>
              </a:ext>
            </a:extLst>
          </p:cNvPr>
          <p:cNvCxnSpPr/>
          <p:nvPr/>
        </p:nvCxnSpPr>
        <p:spPr>
          <a:xfrm>
            <a:off x="28627563" y="11582401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D95B10E-C42D-4D65-A969-62FAB5FAD897}"/>
              </a:ext>
            </a:extLst>
          </p:cNvPr>
          <p:cNvCxnSpPr/>
          <p:nvPr/>
        </p:nvCxnSpPr>
        <p:spPr>
          <a:xfrm>
            <a:off x="28606925" y="10385496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A11EA2C-67D3-4E20-B8B1-729E8A65595E}"/>
              </a:ext>
            </a:extLst>
          </p:cNvPr>
          <p:cNvSpPr txBox="1"/>
          <p:nvPr/>
        </p:nvSpPr>
        <p:spPr>
          <a:xfrm>
            <a:off x="19341024" y="9422197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3</a:t>
            </a:r>
            <a:endParaRPr lang="zh-CN" altLang="en-US" sz="10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7D005C-31F7-41F4-9609-8DD7014BC3BE}"/>
              </a:ext>
            </a:extLst>
          </p:cNvPr>
          <p:cNvSpPr txBox="1"/>
          <p:nvPr/>
        </p:nvSpPr>
        <p:spPr>
          <a:xfrm>
            <a:off x="19341024" y="10784507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2</a:t>
            </a:r>
            <a:endParaRPr lang="zh-CN" altLang="en-US" sz="108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E584F85-20CA-45D0-B9C2-13223F273B4F}"/>
              </a:ext>
            </a:extLst>
          </p:cNvPr>
          <p:cNvSpPr txBox="1"/>
          <p:nvPr/>
        </p:nvSpPr>
        <p:spPr>
          <a:xfrm>
            <a:off x="19341024" y="12452696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1</a:t>
            </a:r>
            <a:endParaRPr lang="zh-CN" altLang="en-US" sz="108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55EA56B-A16B-49FC-A13E-3092F98A4A07}"/>
              </a:ext>
            </a:extLst>
          </p:cNvPr>
          <p:cNvCxnSpPr/>
          <p:nvPr/>
        </p:nvCxnSpPr>
        <p:spPr>
          <a:xfrm>
            <a:off x="20535935" y="28041600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105F6C2-18A3-4142-994F-428665E8D33A}"/>
              </a:ext>
            </a:extLst>
          </p:cNvPr>
          <p:cNvCxnSpPr/>
          <p:nvPr/>
        </p:nvCxnSpPr>
        <p:spPr>
          <a:xfrm>
            <a:off x="20535935" y="26675212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EE1D6C0-A685-4E26-9E0C-5382ACE8090F}"/>
              </a:ext>
            </a:extLst>
          </p:cNvPr>
          <p:cNvCxnSpPr/>
          <p:nvPr/>
        </p:nvCxnSpPr>
        <p:spPr>
          <a:xfrm>
            <a:off x="20553362" y="24170768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2A6F001-BC24-4BC1-BF32-F4E6CB744D25}"/>
              </a:ext>
            </a:extLst>
          </p:cNvPr>
          <p:cNvCxnSpPr/>
          <p:nvPr/>
        </p:nvCxnSpPr>
        <p:spPr>
          <a:xfrm>
            <a:off x="28831991" y="28041600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5F82A53-9E93-41F0-A14F-4737E4C5F555}"/>
              </a:ext>
            </a:extLst>
          </p:cNvPr>
          <p:cNvCxnSpPr/>
          <p:nvPr/>
        </p:nvCxnSpPr>
        <p:spPr>
          <a:xfrm>
            <a:off x="28831991" y="26675212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E36A298-B368-47E3-B51C-1DF20B897D16}"/>
              </a:ext>
            </a:extLst>
          </p:cNvPr>
          <p:cNvCxnSpPr/>
          <p:nvPr/>
        </p:nvCxnSpPr>
        <p:spPr>
          <a:xfrm>
            <a:off x="28831991" y="24170768"/>
            <a:ext cx="1639464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C754531-9180-465C-8018-C2332E7732E3}"/>
              </a:ext>
            </a:extLst>
          </p:cNvPr>
          <p:cNvSpPr txBox="1"/>
          <p:nvPr/>
        </p:nvSpPr>
        <p:spPr>
          <a:xfrm>
            <a:off x="19140948" y="23320392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3</a:t>
            </a:r>
            <a:endParaRPr lang="zh-CN" altLang="en-US" sz="108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E52622-8962-4BE4-B38D-AADAEA939E26}"/>
              </a:ext>
            </a:extLst>
          </p:cNvPr>
          <p:cNvSpPr txBox="1"/>
          <p:nvPr/>
        </p:nvSpPr>
        <p:spPr>
          <a:xfrm>
            <a:off x="19140948" y="25798049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2</a:t>
            </a:r>
            <a:endParaRPr lang="zh-CN" altLang="en-US" sz="108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E53A784-AC77-4BFC-B0D5-1313D580CD50}"/>
              </a:ext>
            </a:extLst>
          </p:cNvPr>
          <p:cNvSpPr txBox="1"/>
          <p:nvPr/>
        </p:nvSpPr>
        <p:spPr>
          <a:xfrm>
            <a:off x="19140948" y="27371354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1</a:t>
            </a:r>
            <a:endParaRPr lang="zh-CN" altLang="en-US" sz="108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B12DA8-B9E4-4153-81BB-574E888C03F4}"/>
              </a:ext>
            </a:extLst>
          </p:cNvPr>
          <p:cNvSpPr txBox="1"/>
          <p:nvPr/>
        </p:nvSpPr>
        <p:spPr>
          <a:xfrm>
            <a:off x="17427066" y="943624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1</a:t>
            </a:r>
            <a:endParaRPr lang="zh-CN" altLang="en-US" sz="108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28D147F-8709-49A6-8518-5E82FFECD1C6}"/>
              </a:ext>
            </a:extLst>
          </p:cNvPr>
          <p:cNvSpPr txBox="1"/>
          <p:nvPr/>
        </p:nvSpPr>
        <p:spPr>
          <a:xfrm>
            <a:off x="25691298" y="780978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2</a:t>
            </a:r>
            <a:endParaRPr lang="zh-CN" altLang="en-US" sz="108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3C93999-E2EF-4FB0-9CAC-5F4A9CA0472C}"/>
              </a:ext>
            </a:extLst>
          </p:cNvPr>
          <p:cNvSpPr txBox="1"/>
          <p:nvPr/>
        </p:nvSpPr>
        <p:spPr>
          <a:xfrm>
            <a:off x="33223167" y="780978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3</a:t>
            </a:r>
            <a:endParaRPr lang="zh-CN" altLang="en-US" sz="108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295BAC2-00A0-409C-8C0A-1CB334835D3C}"/>
              </a:ext>
            </a:extLst>
          </p:cNvPr>
          <p:cNvSpPr txBox="1"/>
          <p:nvPr/>
        </p:nvSpPr>
        <p:spPr>
          <a:xfrm>
            <a:off x="17932981" y="15769478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1</a:t>
            </a:r>
            <a:endParaRPr lang="zh-CN" altLang="en-US" sz="108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F1891D5-8842-40B0-8B25-6E3A4CC3A12A}"/>
              </a:ext>
            </a:extLst>
          </p:cNvPr>
          <p:cNvSpPr txBox="1"/>
          <p:nvPr/>
        </p:nvSpPr>
        <p:spPr>
          <a:xfrm>
            <a:off x="26197213" y="15606832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2</a:t>
            </a:r>
            <a:endParaRPr lang="zh-CN" altLang="en-US" sz="108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99DF4C9-EFCE-47E9-923B-8A7FA49BD460}"/>
              </a:ext>
            </a:extLst>
          </p:cNvPr>
          <p:cNvSpPr txBox="1"/>
          <p:nvPr/>
        </p:nvSpPr>
        <p:spPr>
          <a:xfrm>
            <a:off x="33729082" y="15606832"/>
            <a:ext cx="171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0800" dirty="0"/>
              <a:t>3</a:t>
            </a:r>
            <a:endParaRPr lang="zh-CN" altLang="en-US" sz="10800" dirty="0"/>
          </a:p>
        </p:txBody>
      </p:sp>
    </p:spTree>
    <p:extLst>
      <p:ext uri="{BB962C8B-B14F-4D97-AF65-F5344CB8AC3E}">
        <p14:creationId xmlns:p14="http://schemas.microsoft.com/office/powerpoint/2010/main" val="223645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N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</TotalTime>
  <Words>174</Words>
  <Application>Microsoft Office PowerPoint</Application>
  <PresentationFormat>自定义</PresentationFormat>
  <Paragraphs>144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宋体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82</cp:revision>
  <dcterms:created xsi:type="dcterms:W3CDTF">2018-06-27T21:15:47Z</dcterms:created>
  <dcterms:modified xsi:type="dcterms:W3CDTF">2018-06-29T21:48:34Z</dcterms:modified>
</cp:coreProperties>
</file>